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9" r:id="rId5"/>
    <p:sldId id="276" r:id="rId6"/>
    <p:sldId id="277" r:id="rId7"/>
    <p:sldId id="271" r:id="rId8"/>
    <p:sldId id="265" r:id="rId9"/>
    <p:sldId id="266" r:id="rId10"/>
    <p:sldId id="267" r:id="rId11"/>
    <p:sldId id="269" r:id="rId12"/>
    <p:sldId id="279" r:id="rId13"/>
    <p:sldId id="270" r:id="rId14"/>
    <p:sldId id="280" r:id="rId15"/>
    <p:sldId id="268" r:id="rId16"/>
    <p:sldId id="272" r:id="rId17"/>
    <p:sldId id="262" r:id="rId18"/>
    <p:sldId id="258" r:id="rId19"/>
    <p:sldId id="263" r:id="rId20"/>
    <p:sldId id="273" r:id="rId21"/>
    <p:sldId id="281" r:id="rId22"/>
    <p:sldId id="264" r:id="rId23"/>
    <p:sldId id="275" r:id="rId24"/>
    <p:sldId id="274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lbjørnsrud, Vegard" initials="KV" lastIdx="10" clrIdx="0">
    <p:extLst>
      <p:ext uri="{19B8F6BF-5375-455C-9EA6-DF929625EA0E}">
        <p15:presenceInfo xmlns:p15="http://schemas.microsoft.com/office/powerpoint/2012/main" userId="S-1-5-21-625122875-376919885-223482158-31954" providerId="AD"/>
      </p:ext>
    </p:extLst>
  </p:cmAuthor>
  <p:cmAuthor id="2" name="Dale, Eddie" initials="DE" lastIdx="5" clrIdx="1">
    <p:extLst>
      <p:ext uri="{19B8F6BF-5375-455C-9EA6-DF929625EA0E}">
        <p15:presenceInfo xmlns:p15="http://schemas.microsoft.com/office/powerpoint/2012/main" userId="S::a1210280@nbsemp.no::7908f85e-0d92-425d-9e63-fddd388fcd9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00"/>
    <a:srgbClr val="008000"/>
    <a:srgbClr val="00457F"/>
    <a:srgbClr val="006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DEFAF-CE6A-4B58-97A6-E219374BA60E}" v="5217" dt="2024-06-17T18:45:49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28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Moss" userId="9ad83bda99cce0ca" providerId="LiveId" clId="{11FDEFAF-CE6A-4B58-97A6-E219374BA60E}"/>
    <pc:docChg chg="undo custSel addSld delSld modSld sldOrd modMainMaster">
      <pc:chgData name="Jonas Moss" userId="9ad83bda99cce0ca" providerId="LiveId" clId="{11FDEFAF-CE6A-4B58-97A6-E219374BA60E}" dt="2024-06-17T18:45:49.830" v="10303" actId="20577"/>
      <pc:docMkLst>
        <pc:docMk/>
      </pc:docMkLst>
      <pc:sldChg chg="addSp delSp modSp mod">
        <pc:chgData name="Jonas Moss" userId="9ad83bda99cce0ca" providerId="LiveId" clId="{11FDEFAF-CE6A-4B58-97A6-E219374BA60E}" dt="2024-06-17T13:09:53.134" v="10059" actId="1076"/>
        <pc:sldMkLst>
          <pc:docMk/>
          <pc:sldMk cId="1482685076" sldId="258"/>
        </pc:sldMkLst>
        <pc:spChg chg="add mod">
          <ac:chgData name="Jonas Moss" userId="9ad83bda99cce0ca" providerId="LiveId" clId="{11FDEFAF-CE6A-4B58-97A6-E219374BA60E}" dt="2024-06-17T13:09:30.304" v="10055" actId="20577"/>
          <ac:spMkLst>
            <pc:docMk/>
            <pc:sldMk cId="1482685076" sldId="258"/>
            <ac:spMk id="2" creationId="{4BB44A53-EC02-D954-A364-1080FC20615E}"/>
          </ac:spMkLst>
        </pc:spChg>
        <pc:spChg chg="del">
          <ac:chgData name="Jonas Moss" userId="9ad83bda99cce0ca" providerId="LiveId" clId="{11FDEFAF-CE6A-4B58-97A6-E219374BA60E}" dt="2024-06-15T05:26:19.648" v="147" actId="478"/>
          <ac:spMkLst>
            <pc:docMk/>
            <pc:sldMk cId="1482685076" sldId="258"/>
            <ac:spMk id="3" creationId="{A7F109F9-0575-659C-DF29-7BE8DF64C301}"/>
          </ac:spMkLst>
        </pc:spChg>
        <pc:spChg chg="del mod">
          <ac:chgData name="Jonas Moss" userId="9ad83bda99cce0ca" providerId="LiveId" clId="{11FDEFAF-CE6A-4B58-97A6-E219374BA60E}" dt="2024-06-15T05:27:28.065" v="189" actId="478"/>
          <ac:spMkLst>
            <pc:docMk/>
            <pc:sldMk cId="1482685076" sldId="258"/>
            <ac:spMk id="4" creationId="{CDFD26CD-3D7C-8347-B644-5C811F2D8A9F}"/>
          </ac:spMkLst>
        </pc:spChg>
        <pc:spChg chg="mod">
          <ac:chgData name="Jonas Moss" userId="9ad83bda99cce0ca" providerId="LiveId" clId="{11FDEFAF-CE6A-4B58-97A6-E219374BA60E}" dt="2024-06-17T13:09:51.028" v="10058" actId="1076"/>
          <ac:spMkLst>
            <pc:docMk/>
            <pc:sldMk cId="1482685076" sldId="258"/>
            <ac:spMk id="5" creationId="{185A524E-DF16-734D-B60A-CBE882207561}"/>
          </ac:spMkLst>
        </pc:spChg>
        <pc:spChg chg="add mod">
          <ac:chgData name="Jonas Moss" userId="9ad83bda99cce0ca" providerId="LiveId" clId="{11FDEFAF-CE6A-4B58-97A6-E219374BA60E}" dt="2024-06-15T07:25:21.606" v="1800" actId="20577"/>
          <ac:spMkLst>
            <pc:docMk/>
            <pc:sldMk cId="1482685076" sldId="258"/>
            <ac:spMk id="7" creationId="{2295EAC2-D7B2-5F82-A4A4-97092AECECC3}"/>
          </ac:spMkLst>
        </pc:spChg>
        <pc:spChg chg="add mod">
          <ac:chgData name="Jonas Moss" userId="9ad83bda99cce0ca" providerId="LiveId" clId="{11FDEFAF-CE6A-4B58-97A6-E219374BA60E}" dt="2024-06-17T13:09:53.134" v="10059" actId="1076"/>
          <ac:spMkLst>
            <pc:docMk/>
            <pc:sldMk cId="1482685076" sldId="258"/>
            <ac:spMk id="8" creationId="{E3E73417-7095-E661-C752-AEB3FA2FB910}"/>
          </ac:spMkLst>
        </pc:spChg>
        <pc:spChg chg="del">
          <ac:chgData name="Jonas Moss" userId="9ad83bda99cce0ca" providerId="LiveId" clId="{11FDEFAF-CE6A-4B58-97A6-E219374BA60E}" dt="2024-06-15T05:26:21.218" v="148" actId="478"/>
          <ac:spMkLst>
            <pc:docMk/>
            <pc:sldMk cId="1482685076" sldId="258"/>
            <ac:spMk id="9" creationId="{D5E58109-34E4-D32E-5671-5E2D0C75E2EA}"/>
          </ac:spMkLst>
        </pc:spChg>
        <pc:spChg chg="del">
          <ac:chgData name="Jonas Moss" userId="9ad83bda99cce0ca" providerId="LiveId" clId="{11FDEFAF-CE6A-4B58-97A6-E219374BA60E}" dt="2024-06-15T05:26:19.648" v="147" actId="478"/>
          <ac:spMkLst>
            <pc:docMk/>
            <pc:sldMk cId="1482685076" sldId="258"/>
            <ac:spMk id="10" creationId="{FB284AE4-94FE-10CA-014D-08B0A197A023}"/>
          </ac:spMkLst>
        </pc:spChg>
        <pc:spChg chg="del">
          <ac:chgData name="Jonas Moss" userId="9ad83bda99cce0ca" providerId="LiveId" clId="{11FDEFAF-CE6A-4B58-97A6-E219374BA60E}" dt="2024-06-15T05:26:19.648" v="147" actId="478"/>
          <ac:spMkLst>
            <pc:docMk/>
            <pc:sldMk cId="1482685076" sldId="258"/>
            <ac:spMk id="11" creationId="{3C0BD290-D0F7-029A-ED11-45ED5510B68F}"/>
          </ac:spMkLst>
        </pc:spChg>
        <pc:spChg chg="del">
          <ac:chgData name="Jonas Moss" userId="9ad83bda99cce0ca" providerId="LiveId" clId="{11FDEFAF-CE6A-4B58-97A6-E219374BA60E}" dt="2024-06-15T05:26:19.648" v="147" actId="478"/>
          <ac:spMkLst>
            <pc:docMk/>
            <pc:sldMk cId="1482685076" sldId="258"/>
            <ac:spMk id="12" creationId="{7F250800-D8D1-6DEE-066B-F47E5874E58C}"/>
          </ac:spMkLst>
        </pc:spChg>
        <pc:spChg chg="del">
          <ac:chgData name="Jonas Moss" userId="9ad83bda99cce0ca" providerId="LiveId" clId="{11FDEFAF-CE6A-4B58-97A6-E219374BA60E}" dt="2024-06-15T05:26:19.648" v="147" actId="478"/>
          <ac:spMkLst>
            <pc:docMk/>
            <pc:sldMk cId="1482685076" sldId="258"/>
            <ac:spMk id="13" creationId="{016A3EE5-D67A-0B71-3B19-FAC10011C0A1}"/>
          </ac:spMkLst>
        </pc:spChg>
        <pc:spChg chg="del">
          <ac:chgData name="Jonas Moss" userId="9ad83bda99cce0ca" providerId="LiveId" clId="{11FDEFAF-CE6A-4B58-97A6-E219374BA60E}" dt="2024-06-15T05:26:19.648" v="147" actId="478"/>
          <ac:spMkLst>
            <pc:docMk/>
            <pc:sldMk cId="1482685076" sldId="258"/>
            <ac:spMk id="14" creationId="{4A98CEAD-75A8-C7B7-EB0F-754886407377}"/>
          </ac:spMkLst>
        </pc:spChg>
        <pc:spChg chg="add mod">
          <ac:chgData name="Jonas Moss" userId="9ad83bda99cce0ca" providerId="LiveId" clId="{11FDEFAF-CE6A-4B58-97A6-E219374BA60E}" dt="2024-06-17T13:09:39.534" v="10057" actId="1076"/>
          <ac:spMkLst>
            <pc:docMk/>
            <pc:sldMk cId="1482685076" sldId="258"/>
            <ac:spMk id="15" creationId="{41F398C1-909B-8F06-D5B3-4529D1B1EC5D}"/>
          </ac:spMkLst>
        </pc:spChg>
        <pc:spChg chg="add del mod">
          <ac:chgData name="Jonas Moss" userId="9ad83bda99cce0ca" providerId="LiveId" clId="{11FDEFAF-CE6A-4B58-97A6-E219374BA60E}" dt="2024-06-15T07:15:36.442" v="1505" actId="478"/>
          <ac:spMkLst>
            <pc:docMk/>
            <pc:sldMk cId="1482685076" sldId="258"/>
            <ac:spMk id="16" creationId="{FA488224-7C89-4838-1991-E3C9E95AA1B8}"/>
          </ac:spMkLst>
        </pc:spChg>
        <pc:spChg chg="add mod">
          <ac:chgData name="Jonas Moss" userId="9ad83bda99cce0ca" providerId="LiveId" clId="{11FDEFAF-CE6A-4B58-97A6-E219374BA60E}" dt="2024-06-17T13:09:35.156" v="10056" actId="1076"/>
          <ac:spMkLst>
            <pc:docMk/>
            <pc:sldMk cId="1482685076" sldId="258"/>
            <ac:spMk id="18" creationId="{B94179BC-D0FB-D07D-2F3F-334DAAB7ECD3}"/>
          </ac:spMkLst>
        </pc:spChg>
        <pc:graphicFrameChg chg="del">
          <ac:chgData name="Jonas Moss" userId="9ad83bda99cce0ca" providerId="LiveId" clId="{11FDEFAF-CE6A-4B58-97A6-E219374BA60E}" dt="2024-06-15T05:26:19.648" v="147" actId="478"/>
          <ac:graphicFrameMkLst>
            <pc:docMk/>
            <pc:sldMk cId="1482685076" sldId="258"/>
            <ac:graphicFrameMk id="6" creationId="{3BA13C9A-DAC8-2446-0CAF-A7408157D2CB}"/>
          </ac:graphicFrameMkLst>
        </pc:graphicFrameChg>
        <pc:graphicFrameChg chg="add mod modGraphic">
          <ac:chgData name="Jonas Moss" userId="9ad83bda99cce0ca" providerId="LiveId" clId="{11FDEFAF-CE6A-4B58-97A6-E219374BA60E}" dt="2024-06-15T07:23:23.386" v="1779" actId="1076"/>
          <ac:graphicFrameMkLst>
            <pc:docMk/>
            <pc:sldMk cId="1482685076" sldId="258"/>
            <ac:graphicFrameMk id="17" creationId="{92E135B7-37EC-1C54-75F0-32FFF07CDA71}"/>
          </ac:graphicFrameMkLst>
        </pc:graphicFrameChg>
      </pc:sldChg>
      <pc:sldChg chg="modSp mod">
        <pc:chgData name="Jonas Moss" userId="9ad83bda99cce0ca" providerId="LiveId" clId="{11FDEFAF-CE6A-4B58-97A6-E219374BA60E}" dt="2024-06-15T05:24:47.049" v="43" actId="20577"/>
        <pc:sldMkLst>
          <pc:docMk/>
          <pc:sldMk cId="3767469815" sldId="259"/>
        </pc:sldMkLst>
        <pc:spChg chg="mod">
          <ac:chgData name="Jonas Moss" userId="9ad83bda99cce0ca" providerId="LiveId" clId="{11FDEFAF-CE6A-4B58-97A6-E219374BA60E}" dt="2024-06-15T05:24:47.049" v="43" actId="20577"/>
          <ac:spMkLst>
            <pc:docMk/>
            <pc:sldMk cId="3767469815" sldId="259"/>
            <ac:spMk id="2" creationId="{392D9B7B-DC3A-7F44-B72E-8131E6F81B35}"/>
          </ac:spMkLst>
        </pc:spChg>
      </pc:sldChg>
      <pc:sldChg chg="del">
        <pc:chgData name="Jonas Moss" userId="9ad83bda99cce0ca" providerId="LiveId" clId="{11FDEFAF-CE6A-4B58-97A6-E219374BA60E}" dt="2024-06-15T05:26:23.482" v="152" actId="47"/>
        <pc:sldMkLst>
          <pc:docMk/>
          <pc:sldMk cId="1174931733" sldId="261"/>
        </pc:sldMkLst>
      </pc:sldChg>
      <pc:sldChg chg="modSp new del mod">
        <pc:chgData name="Jonas Moss" userId="9ad83bda99cce0ca" providerId="LiveId" clId="{11FDEFAF-CE6A-4B58-97A6-E219374BA60E}" dt="2024-06-17T08:35:34.004" v="9171" actId="47"/>
        <pc:sldMkLst>
          <pc:docMk/>
          <pc:sldMk cId="1625109610" sldId="261"/>
        </pc:sldMkLst>
        <pc:spChg chg="mod">
          <ac:chgData name="Jonas Moss" userId="9ad83bda99cce0ca" providerId="LiveId" clId="{11FDEFAF-CE6A-4B58-97A6-E219374BA60E}" dt="2024-06-15T05:29:47.822" v="262" actId="20577"/>
          <ac:spMkLst>
            <pc:docMk/>
            <pc:sldMk cId="1625109610" sldId="261"/>
            <ac:spMk id="2" creationId="{1D32639E-662B-0579-D4BF-9655DA672E32}"/>
          </ac:spMkLst>
        </pc:spChg>
        <pc:spChg chg="mod">
          <ac:chgData name="Jonas Moss" userId="9ad83bda99cce0ca" providerId="LiveId" clId="{11FDEFAF-CE6A-4B58-97A6-E219374BA60E}" dt="2024-06-15T06:50:01.755" v="435" actId="20577"/>
          <ac:spMkLst>
            <pc:docMk/>
            <pc:sldMk cId="1625109610" sldId="261"/>
            <ac:spMk id="3" creationId="{FCBC712C-58BD-0DD6-5508-F0F9963F1E6F}"/>
          </ac:spMkLst>
        </pc:spChg>
      </pc:sldChg>
      <pc:sldChg chg="modSp new mod ord">
        <pc:chgData name="Jonas Moss" userId="9ad83bda99cce0ca" providerId="LiveId" clId="{11FDEFAF-CE6A-4B58-97A6-E219374BA60E}" dt="2024-06-17T11:43:21.669" v="9864" actId="20577"/>
        <pc:sldMkLst>
          <pc:docMk/>
          <pc:sldMk cId="309663140" sldId="262"/>
        </pc:sldMkLst>
        <pc:spChg chg="mod">
          <ac:chgData name="Jonas Moss" userId="9ad83bda99cce0ca" providerId="LiveId" clId="{11FDEFAF-CE6A-4B58-97A6-E219374BA60E}" dt="2024-06-15T07:06:02.556" v="1204" actId="20577"/>
          <ac:spMkLst>
            <pc:docMk/>
            <pc:sldMk cId="309663140" sldId="262"/>
            <ac:spMk id="2" creationId="{0D2D6F4C-4F95-CD4C-8D5E-60E502A978D9}"/>
          </ac:spMkLst>
        </pc:spChg>
        <pc:spChg chg="mod">
          <ac:chgData name="Jonas Moss" userId="9ad83bda99cce0ca" providerId="LiveId" clId="{11FDEFAF-CE6A-4B58-97A6-E219374BA60E}" dt="2024-06-17T11:43:21.669" v="9864" actId="20577"/>
          <ac:spMkLst>
            <pc:docMk/>
            <pc:sldMk cId="309663140" sldId="262"/>
            <ac:spMk id="3" creationId="{F58FF5D0-7C30-7393-C294-832C858AD1EB}"/>
          </ac:spMkLst>
        </pc:spChg>
      </pc:sldChg>
      <pc:sldChg chg="del">
        <pc:chgData name="Jonas Moss" userId="9ad83bda99cce0ca" providerId="LiveId" clId="{11FDEFAF-CE6A-4B58-97A6-E219374BA60E}" dt="2024-06-15T05:26:23.843" v="153" actId="47"/>
        <pc:sldMkLst>
          <pc:docMk/>
          <pc:sldMk cId="3185097818" sldId="262"/>
        </pc:sldMkLst>
      </pc:sldChg>
      <pc:sldChg chg="addSp delSp modSp new mod ord">
        <pc:chgData name="Jonas Moss" userId="9ad83bda99cce0ca" providerId="LiveId" clId="{11FDEFAF-CE6A-4B58-97A6-E219374BA60E}" dt="2024-06-15T08:06:00.626" v="2122" actId="5793"/>
        <pc:sldMkLst>
          <pc:docMk/>
          <pc:sldMk cId="474517347" sldId="263"/>
        </pc:sldMkLst>
        <pc:spChg chg="mod">
          <ac:chgData name="Jonas Moss" userId="9ad83bda99cce0ca" providerId="LiveId" clId="{11FDEFAF-CE6A-4B58-97A6-E219374BA60E}" dt="2024-06-15T07:25:27.146" v="1802" actId="1076"/>
          <ac:spMkLst>
            <pc:docMk/>
            <pc:sldMk cId="474517347" sldId="263"/>
            <ac:spMk id="2" creationId="{D9F3E7F0-D71A-F3CB-608F-F11E0C3653CD}"/>
          </ac:spMkLst>
        </pc:spChg>
        <pc:spChg chg="del">
          <ac:chgData name="Jonas Moss" userId="9ad83bda99cce0ca" providerId="LiveId" clId="{11FDEFAF-CE6A-4B58-97A6-E219374BA60E}" dt="2024-06-15T07:24:52.825" v="1796" actId="931"/>
          <ac:spMkLst>
            <pc:docMk/>
            <pc:sldMk cId="474517347" sldId="263"/>
            <ac:spMk id="3" creationId="{F3CCA503-8146-A230-FAAB-078102FC1F1E}"/>
          </ac:spMkLst>
        </pc:spChg>
        <pc:spChg chg="add del mod">
          <ac:chgData name="Jonas Moss" userId="9ad83bda99cce0ca" providerId="LiveId" clId="{11FDEFAF-CE6A-4B58-97A6-E219374BA60E}" dt="2024-06-15T07:25:10.416" v="1798" actId="22"/>
          <ac:spMkLst>
            <pc:docMk/>
            <pc:sldMk cId="474517347" sldId="263"/>
            <ac:spMk id="7" creationId="{9507D559-B374-7D7C-E6AD-B1D52546F0EB}"/>
          </ac:spMkLst>
        </pc:spChg>
        <pc:spChg chg="add mod">
          <ac:chgData name="Jonas Moss" userId="9ad83bda99cce0ca" providerId="LiveId" clId="{11FDEFAF-CE6A-4B58-97A6-E219374BA60E}" dt="2024-06-15T08:06:00.626" v="2122" actId="5793"/>
          <ac:spMkLst>
            <pc:docMk/>
            <pc:sldMk cId="474517347" sldId="263"/>
            <ac:spMk id="11" creationId="{725B98C9-C0F5-F57B-05D9-E4F7BD636A15}"/>
          </ac:spMkLst>
        </pc:spChg>
        <pc:picChg chg="add del mod">
          <ac:chgData name="Jonas Moss" userId="9ad83bda99cce0ca" providerId="LiveId" clId="{11FDEFAF-CE6A-4B58-97A6-E219374BA60E}" dt="2024-06-15T07:24:57.462" v="1797" actId="478"/>
          <ac:picMkLst>
            <pc:docMk/>
            <pc:sldMk cId="474517347" sldId="263"/>
            <ac:picMk id="5" creationId="{158A03AC-DE8C-1D5E-1618-BDD402DD8496}"/>
          </ac:picMkLst>
        </pc:picChg>
        <pc:picChg chg="add del mod ord">
          <ac:chgData name="Jonas Moss" userId="9ad83bda99cce0ca" providerId="LiveId" clId="{11FDEFAF-CE6A-4B58-97A6-E219374BA60E}" dt="2024-06-15T07:25:47.819" v="1808" actId="478"/>
          <ac:picMkLst>
            <pc:docMk/>
            <pc:sldMk cId="474517347" sldId="263"/>
            <ac:picMk id="9" creationId="{6225B18B-4F75-B140-B84E-A13E1A23CA3A}"/>
          </ac:picMkLst>
        </pc:picChg>
        <pc:picChg chg="add mod">
          <ac:chgData name="Jonas Moss" userId="9ad83bda99cce0ca" providerId="LiveId" clId="{11FDEFAF-CE6A-4B58-97A6-E219374BA60E}" dt="2024-06-15T07:26:01.656" v="1811" actId="14100"/>
          <ac:picMkLst>
            <pc:docMk/>
            <pc:sldMk cId="474517347" sldId="263"/>
            <ac:picMk id="13" creationId="{F3AACE33-0583-BEA4-6A29-AEE8F02BAFBB}"/>
          </ac:picMkLst>
        </pc:picChg>
      </pc:sldChg>
      <pc:sldChg chg="del">
        <pc:chgData name="Jonas Moss" userId="9ad83bda99cce0ca" providerId="LiveId" clId="{11FDEFAF-CE6A-4B58-97A6-E219374BA60E}" dt="2024-06-15T05:26:23.152" v="151" actId="47"/>
        <pc:sldMkLst>
          <pc:docMk/>
          <pc:sldMk cId="523854412" sldId="264"/>
        </pc:sldMkLst>
      </pc:sldChg>
      <pc:sldChg chg="addSp modSp new add del mod">
        <pc:chgData name="Jonas Moss" userId="9ad83bda99cce0ca" providerId="LiveId" clId="{11FDEFAF-CE6A-4B58-97A6-E219374BA60E}" dt="2024-06-17T13:12:27.340" v="10070" actId="2696"/>
        <pc:sldMkLst>
          <pc:docMk/>
          <pc:sldMk cId="1333973997" sldId="264"/>
        </pc:sldMkLst>
        <pc:spChg chg="mod">
          <ac:chgData name="Jonas Moss" userId="9ad83bda99cce0ca" providerId="LiveId" clId="{11FDEFAF-CE6A-4B58-97A6-E219374BA60E}" dt="2024-06-15T11:28:36.359" v="6494" actId="20577"/>
          <ac:spMkLst>
            <pc:docMk/>
            <pc:sldMk cId="1333973997" sldId="264"/>
            <ac:spMk id="2" creationId="{8077126E-CA06-1E8E-EF56-E26712105AEA}"/>
          </ac:spMkLst>
        </pc:spChg>
        <pc:spChg chg="mod">
          <ac:chgData name="Jonas Moss" userId="9ad83bda99cce0ca" providerId="LiveId" clId="{11FDEFAF-CE6A-4B58-97A6-E219374BA60E}" dt="2024-06-17T10:54:17.543" v="9582" actId="20577"/>
          <ac:spMkLst>
            <pc:docMk/>
            <pc:sldMk cId="1333973997" sldId="264"/>
            <ac:spMk id="3" creationId="{D417D91D-4F6B-FE20-F62E-3042D7C1D7B0}"/>
          </ac:spMkLst>
        </pc:spChg>
        <pc:spChg chg="add mod">
          <ac:chgData name="Jonas Moss" userId="9ad83bda99cce0ca" providerId="LiveId" clId="{11FDEFAF-CE6A-4B58-97A6-E219374BA60E}" dt="2024-06-15T11:39:37.129" v="6817" actId="113"/>
          <ac:spMkLst>
            <pc:docMk/>
            <pc:sldMk cId="1333973997" sldId="264"/>
            <ac:spMk id="6" creationId="{F6ECF3EB-0560-BC6D-099F-BEC11D88832F}"/>
          </ac:spMkLst>
        </pc:spChg>
        <pc:picChg chg="add mod">
          <ac:chgData name="Jonas Moss" userId="9ad83bda99cce0ca" providerId="LiveId" clId="{11FDEFAF-CE6A-4B58-97A6-E219374BA60E}" dt="2024-06-15T11:38:52.305" v="6735" actId="1076"/>
          <ac:picMkLst>
            <pc:docMk/>
            <pc:sldMk cId="1333973997" sldId="264"/>
            <ac:picMk id="5" creationId="{DD5F3DFD-8EEA-8E7E-A4D4-8FA620F1E74D}"/>
          </ac:picMkLst>
        </pc:picChg>
      </pc:sldChg>
      <pc:sldChg chg="modSp new mod">
        <pc:chgData name="Jonas Moss" userId="9ad83bda99cce0ca" providerId="LiveId" clId="{11FDEFAF-CE6A-4B58-97A6-E219374BA60E}" dt="2024-06-17T10:04:35.692" v="9565" actId="20577"/>
        <pc:sldMkLst>
          <pc:docMk/>
          <pc:sldMk cId="1055438819" sldId="265"/>
        </pc:sldMkLst>
        <pc:spChg chg="mod">
          <ac:chgData name="Jonas Moss" userId="9ad83bda99cce0ca" providerId="LiveId" clId="{11FDEFAF-CE6A-4B58-97A6-E219374BA60E}" dt="2024-06-15T09:08:54.377" v="2708" actId="20577"/>
          <ac:spMkLst>
            <pc:docMk/>
            <pc:sldMk cId="1055438819" sldId="265"/>
            <ac:spMk id="2" creationId="{5ADAB0C1-5C61-0EEF-49BC-11669C295DEB}"/>
          </ac:spMkLst>
        </pc:spChg>
        <pc:spChg chg="mod">
          <ac:chgData name="Jonas Moss" userId="9ad83bda99cce0ca" providerId="LiveId" clId="{11FDEFAF-CE6A-4B58-97A6-E219374BA60E}" dt="2024-06-17T10:04:35.692" v="9565" actId="20577"/>
          <ac:spMkLst>
            <pc:docMk/>
            <pc:sldMk cId="1055438819" sldId="265"/>
            <ac:spMk id="3" creationId="{7B7D022A-D393-8C37-4CA6-0284B068E6A1}"/>
          </ac:spMkLst>
        </pc:spChg>
      </pc:sldChg>
      <pc:sldChg chg="del">
        <pc:chgData name="Jonas Moss" userId="9ad83bda99cce0ca" providerId="LiveId" clId="{11FDEFAF-CE6A-4B58-97A6-E219374BA60E}" dt="2024-06-15T05:26:24.502" v="155" actId="47"/>
        <pc:sldMkLst>
          <pc:docMk/>
          <pc:sldMk cId="2064111152" sldId="265"/>
        </pc:sldMkLst>
      </pc:sldChg>
      <pc:sldChg chg="del">
        <pc:chgData name="Jonas Moss" userId="9ad83bda99cce0ca" providerId="LiveId" clId="{11FDEFAF-CE6A-4B58-97A6-E219374BA60E}" dt="2024-06-15T05:26:24.706" v="156" actId="47"/>
        <pc:sldMkLst>
          <pc:docMk/>
          <pc:sldMk cId="1648850515" sldId="266"/>
        </pc:sldMkLst>
      </pc:sldChg>
      <pc:sldChg chg="addSp modSp new mod">
        <pc:chgData name="Jonas Moss" userId="9ad83bda99cce0ca" providerId="LiveId" clId="{11FDEFAF-CE6A-4B58-97A6-E219374BA60E}" dt="2024-06-17T12:50:14.192" v="9931" actId="20577"/>
        <pc:sldMkLst>
          <pc:docMk/>
          <pc:sldMk cId="2150300381" sldId="266"/>
        </pc:sldMkLst>
        <pc:spChg chg="mod">
          <ac:chgData name="Jonas Moss" userId="9ad83bda99cce0ca" providerId="LiveId" clId="{11FDEFAF-CE6A-4B58-97A6-E219374BA60E}" dt="2024-06-15T09:14:35.545" v="3122" actId="20577"/>
          <ac:spMkLst>
            <pc:docMk/>
            <pc:sldMk cId="2150300381" sldId="266"/>
            <ac:spMk id="2" creationId="{FC6C47F2-831A-9A51-2EC1-89134F633B9F}"/>
          </ac:spMkLst>
        </pc:spChg>
        <pc:spChg chg="mod">
          <ac:chgData name="Jonas Moss" userId="9ad83bda99cce0ca" providerId="LiveId" clId="{11FDEFAF-CE6A-4B58-97A6-E219374BA60E}" dt="2024-06-17T12:50:14.192" v="9931" actId="20577"/>
          <ac:spMkLst>
            <pc:docMk/>
            <pc:sldMk cId="2150300381" sldId="266"/>
            <ac:spMk id="3" creationId="{4E353E15-B472-441D-D58C-A25F467A667A}"/>
          </ac:spMkLst>
        </pc:spChg>
        <pc:spChg chg="add mod">
          <ac:chgData name="Jonas Moss" userId="9ad83bda99cce0ca" providerId="LiveId" clId="{11FDEFAF-CE6A-4B58-97A6-E219374BA60E}" dt="2024-06-17T10:45:34.107" v="9566" actId="1076"/>
          <ac:spMkLst>
            <pc:docMk/>
            <pc:sldMk cId="2150300381" sldId="266"/>
            <ac:spMk id="5" creationId="{274FEEAE-4AF5-1EBA-049D-2B90A9E7C3E7}"/>
          </ac:spMkLst>
        </pc:spChg>
        <pc:spChg chg="add mod">
          <ac:chgData name="Jonas Moss" userId="9ad83bda99cce0ca" providerId="LiveId" clId="{11FDEFAF-CE6A-4B58-97A6-E219374BA60E}" dt="2024-06-17T10:45:34.107" v="9566" actId="1076"/>
          <ac:spMkLst>
            <pc:docMk/>
            <pc:sldMk cId="2150300381" sldId="266"/>
            <ac:spMk id="7" creationId="{AF1EECF0-9282-14DD-8222-3C7BB03E72A5}"/>
          </ac:spMkLst>
        </pc:spChg>
        <pc:spChg chg="add mod">
          <ac:chgData name="Jonas Moss" userId="9ad83bda99cce0ca" providerId="LiveId" clId="{11FDEFAF-CE6A-4B58-97A6-E219374BA60E}" dt="2024-06-17T10:45:34.107" v="9566" actId="1076"/>
          <ac:spMkLst>
            <pc:docMk/>
            <pc:sldMk cId="2150300381" sldId="266"/>
            <ac:spMk id="9" creationId="{141282FC-E579-83AA-8061-C2DCB5918702}"/>
          </ac:spMkLst>
        </pc:spChg>
      </pc:sldChg>
      <pc:sldChg chg="modSp new mod">
        <pc:chgData name="Jonas Moss" userId="9ad83bda99cce0ca" providerId="LiveId" clId="{11FDEFAF-CE6A-4B58-97A6-E219374BA60E}" dt="2024-06-17T11:04:47.106" v="9777" actId="20577"/>
        <pc:sldMkLst>
          <pc:docMk/>
          <pc:sldMk cId="3461775397" sldId="267"/>
        </pc:sldMkLst>
        <pc:spChg chg="mod">
          <ac:chgData name="Jonas Moss" userId="9ad83bda99cce0ca" providerId="LiveId" clId="{11FDEFAF-CE6A-4B58-97A6-E219374BA60E}" dt="2024-06-15T09:24:29.375" v="3824" actId="20577"/>
          <ac:spMkLst>
            <pc:docMk/>
            <pc:sldMk cId="3461775397" sldId="267"/>
            <ac:spMk id="2" creationId="{04BF0A83-F2E1-3751-B506-7CDFCBE3A97C}"/>
          </ac:spMkLst>
        </pc:spChg>
        <pc:spChg chg="mod">
          <ac:chgData name="Jonas Moss" userId="9ad83bda99cce0ca" providerId="LiveId" clId="{11FDEFAF-CE6A-4B58-97A6-E219374BA60E}" dt="2024-06-17T11:04:47.106" v="9777" actId="20577"/>
          <ac:spMkLst>
            <pc:docMk/>
            <pc:sldMk cId="3461775397" sldId="267"/>
            <ac:spMk id="3" creationId="{A86BC30B-4A64-A98F-E5E6-BDE6D5F7FA94}"/>
          </ac:spMkLst>
        </pc:spChg>
      </pc:sldChg>
      <pc:sldChg chg="modSp new mod ord">
        <pc:chgData name="Jonas Moss" userId="9ad83bda99cce0ca" providerId="LiveId" clId="{11FDEFAF-CE6A-4B58-97A6-E219374BA60E}" dt="2024-06-17T13:14:16.380" v="10106" actId="20577"/>
        <pc:sldMkLst>
          <pc:docMk/>
          <pc:sldMk cId="476719134" sldId="268"/>
        </pc:sldMkLst>
        <pc:spChg chg="mod">
          <ac:chgData name="Jonas Moss" userId="9ad83bda99cce0ca" providerId="LiveId" clId="{11FDEFAF-CE6A-4B58-97A6-E219374BA60E}" dt="2024-06-17T11:42:40.565" v="9862" actId="20577"/>
          <ac:spMkLst>
            <pc:docMk/>
            <pc:sldMk cId="476719134" sldId="268"/>
            <ac:spMk id="2" creationId="{421DF6F6-9D12-EE4B-0824-00D327EC5115}"/>
          </ac:spMkLst>
        </pc:spChg>
        <pc:spChg chg="mod">
          <ac:chgData name="Jonas Moss" userId="9ad83bda99cce0ca" providerId="LiveId" clId="{11FDEFAF-CE6A-4B58-97A6-E219374BA60E}" dt="2024-06-17T13:14:16.380" v="10106" actId="20577"/>
          <ac:spMkLst>
            <pc:docMk/>
            <pc:sldMk cId="476719134" sldId="268"/>
            <ac:spMk id="3" creationId="{B2FB0A7A-AC5C-1A50-ACBD-6FB0C837ECA4}"/>
          </ac:spMkLst>
        </pc:spChg>
      </pc:sldChg>
      <pc:sldChg chg="del">
        <pc:chgData name="Jonas Moss" userId="9ad83bda99cce0ca" providerId="LiveId" clId="{11FDEFAF-CE6A-4B58-97A6-E219374BA60E}" dt="2024-06-15T05:26:24.156" v="154" actId="47"/>
        <pc:sldMkLst>
          <pc:docMk/>
          <pc:sldMk cId="490047897" sldId="268"/>
        </pc:sldMkLst>
      </pc:sldChg>
      <pc:sldChg chg="del">
        <pc:chgData name="Jonas Moss" userId="9ad83bda99cce0ca" providerId="LiveId" clId="{11FDEFAF-CE6A-4B58-97A6-E219374BA60E}" dt="2024-06-15T05:26:22.681" v="150" actId="47"/>
        <pc:sldMkLst>
          <pc:docMk/>
          <pc:sldMk cId="1035900734" sldId="269"/>
        </pc:sldMkLst>
      </pc:sldChg>
      <pc:sldChg chg="modSp new mod">
        <pc:chgData name="Jonas Moss" userId="9ad83bda99cce0ca" providerId="LiveId" clId="{11FDEFAF-CE6A-4B58-97A6-E219374BA60E}" dt="2024-06-17T18:45:49.830" v="10303" actId="20577"/>
        <pc:sldMkLst>
          <pc:docMk/>
          <pc:sldMk cId="2579339672" sldId="269"/>
        </pc:sldMkLst>
        <pc:spChg chg="mod">
          <ac:chgData name="Jonas Moss" userId="9ad83bda99cce0ca" providerId="LiveId" clId="{11FDEFAF-CE6A-4B58-97A6-E219374BA60E}" dt="2024-06-15T09:48:43.326" v="4509" actId="20577"/>
          <ac:spMkLst>
            <pc:docMk/>
            <pc:sldMk cId="2579339672" sldId="269"/>
            <ac:spMk id="2" creationId="{9D2E0DF3-5DA2-985E-FDEF-4D2C773AF923}"/>
          </ac:spMkLst>
        </pc:spChg>
        <pc:spChg chg="mod">
          <ac:chgData name="Jonas Moss" userId="9ad83bda99cce0ca" providerId="LiveId" clId="{11FDEFAF-CE6A-4B58-97A6-E219374BA60E}" dt="2024-06-17T18:45:49.830" v="10303" actId="20577"/>
          <ac:spMkLst>
            <pc:docMk/>
            <pc:sldMk cId="2579339672" sldId="269"/>
            <ac:spMk id="3" creationId="{3793C23A-359D-2354-B067-3EB91DE64C47}"/>
          </ac:spMkLst>
        </pc:spChg>
      </pc:sldChg>
      <pc:sldChg chg="modSp new mod">
        <pc:chgData name="Jonas Moss" userId="9ad83bda99cce0ca" providerId="LiveId" clId="{11FDEFAF-CE6A-4B58-97A6-E219374BA60E}" dt="2024-06-17T17:15:23.271" v="10206" actId="20577"/>
        <pc:sldMkLst>
          <pc:docMk/>
          <pc:sldMk cId="2467033488" sldId="270"/>
        </pc:sldMkLst>
        <pc:spChg chg="mod">
          <ac:chgData name="Jonas Moss" userId="9ad83bda99cce0ca" providerId="LiveId" clId="{11FDEFAF-CE6A-4B58-97A6-E219374BA60E}" dt="2024-06-15T11:05:04.207" v="5370" actId="20577"/>
          <ac:spMkLst>
            <pc:docMk/>
            <pc:sldMk cId="2467033488" sldId="270"/>
            <ac:spMk id="2" creationId="{E99E82BB-AC75-8CCE-C8E2-264143844EA0}"/>
          </ac:spMkLst>
        </pc:spChg>
        <pc:spChg chg="mod">
          <ac:chgData name="Jonas Moss" userId="9ad83bda99cce0ca" providerId="LiveId" clId="{11FDEFAF-CE6A-4B58-97A6-E219374BA60E}" dt="2024-06-17T17:15:23.271" v="10206" actId="20577"/>
          <ac:spMkLst>
            <pc:docMk/>
            <pc:sldMk cId="2467033488" sldId="270"/>
            <ac:spMk id="3" creationId="{627B2312-8D02-FF9D-65D2-9FC6D33C2968}"/>
          </ac:spMkLst>
        </pc:spChg>
      </pc:sldChg>
      <pc:sldChg chg="del">
        <pc:chgData name="Jonas Moss" userId="9ad83bda99cce0ca" providerId="LiveId" clId="{11FDEFAF-CE6A-4B58-97A6-E219374BA60E}" dt="2024-06-15T05:26:25.836" v="157" actId="47"/>
        <pc:sldMkLst>
          <pc:docMk/>
          <pc:sldMk cId="3605265116" sldId="270"/>
        </pc:sldMkLst>
      </pc:sldChg>
      <pc:sldChg chg="modSp new add del mod">
        <pc:chgData name="Jonas Moss" userId="9ad83bda99cce0ca" providerId="LiveId" clId="{11FDEFAF-CE6A-4B58-97A6-E219374BA60E}" dt="2024-06-17T13:12:42.753" v="10075" actId="20577"/>
        <pc:sldMkLst>
          <pc:docMk/>
          <pc:sldMk cId="562057656" sldId="271"/>
        </pc:sldMkLst>
        <pc:spChg chg="mod">
          <ac:chgData name="Jonas Moss" userId="9ad83bda99cce0ca" providerId="LiveId" clId="{11FDEFAF-CE6A-4B58-97A6-E219374BA60E}" dt="2024-06-15T09:51:01.954" v="4692" actId="20577"/>
          <ac:spMkLst>
            <pc:docMk/>
            <pc:sldMk cId="562057656" sldId="271"/>
            <ac:spMk id="2" creationId="{B311A789-5EBD-72E1-CDED-A1F6556ED176}"/>
          </ac:spMkLst>
        </pc:spChg>
        <pc:spChg chg="mod">
          <ac:chgData name="Jonas Moss" userId="9ad83bda99cce0ca" providerId="LiveId" clId="{11FDEFAF-CE6A-4B58-97A6-E219374BA60E}" dt="2024-06-17T13:12:42.753" v="10075" actId="20577"/>
          <ac:spMkLst>
            <pc:docMk/>
            <pc:sldMk cId="562057656" sldId="271"/>
            <ac:spMk id="3" creationId="{79E56AEC-8D14-424A-5BA4-10867ECB0F3E}"/>
          </ac:spMkLst>
        </pc:spChg>
      </pc:sldChg>
      <pc:sldChg chg="del">
        <pc:chgData name="Jonas Moss" userId="9ad83bda99cce0ca" providerId="LiveId" clId="{11FDEFAF-CE6A-4B58-97A6-E219374BA60E}" dt="2024-06-15T05:26:22.068" v="149" actId="47"/>
        <pc:sldMkLst>
          <pc:docMk/>
          <pc:sldMk cId="1127671872" sldId="271"/>
        </pc:sldMkLst>
      </pc:sldChg>
      <pc:sldChg chg="modSp new del mod">
        <pc:chgData name="Jonas Moss" userId="9ad83bda99cce0ca" providerId="LiveId" clId="{11FDEFAF-CE6A-4B58-97A6-E219374BA60E}" dt="2024-06-15T11:11:27.100" v="6096" actId="47"/>
        <pc:sldMkLst>
          <pc:docMk/>
          <pc:sldMk cId="2173628656" sldId="272"/>
        </pc:sldMkLst>
        <pc:spChg chg="mod">
          <ac:chgData name="Jonas Moss" userId="9ad83bda99cce0ca" providerId="LiveId" clId="{11FDEFAF-CE6A-4B58-97A6-E219374BA60E}" dt="2024-06-15T11:11:12.696" v="6095" actId="20577"/>
          <ac:spMkLst>
            <pc:docMk/>
            <pc:sldMk cId="2173628656" sldId="272"/>
            <ac:spMk id="2" creationId="{D0A2F4D1-7F27-840E-D79B-F31A09BB4DBA}"/>
          </ac:spMkLst>
        </pc:spChg>
      </pc:sldChg>
      <pc:sldChg chg="modSp new mod">
        <pc:chgData name="Jonas Moss" userId="9ad83bda99cce0ca" providerId="LiveId" clId="{11FDEFAF-CE6A-4B58-97A6-E219374BA60E}" dt="2024-06-17T17:15:44.901" v="10209" actId="122"/>
        <pc:sldMkLst>
          <pc:docMk/>
          <pc:sldMk cId="3994384410" sldId="272"/>
        </pc:sldMkLst>
        <pc:spChg chg="mod">
          <ac:chgData name="Jonas Moss" userId="9ad83bda99cce0ca" providerId="LiveId" clId="{11FDEFAF-CE6A-4B58-97A6-E219374BA60E}" dt="2024-06-15T11:22:38.538" v="6209" actId="20577"/>
          <ac:spMkLst>
            <pc:docMk/>
            <pc:sldMk cId="3994384410" sldId="272"/>
            <ac:spMk id="2" creationId="{1DE3A40B-1C03-643E-7602-31EDCE4050E9}"/>
          </ac:spMkLst>
        </pc:spChg>
        <pc:spChg chg="mod">
          <ac:chgData name="Jonas Moss" userId="9ad83bda99cce0ca" providerId="LiveId" clId="{11FDEFAF-CE6A-4B58-97A6-E219374BA60E}" dt="2024-06-17T17:15:44.901" v="10209" actId="122"/>
          <ac:spMkLst>
            <pc:docMk/>
            <pc:sldMk cId="3994384410" sldId="272"/>
            <ac:spMk id="3" creationId="{09E27403-6D7E-252E-E369-A4AEC80C6AFF}"/>
          </ac:spMkLst>
        </pc:spChg>
      </pc:sldChg>
      <pc:sldChg chg="addSp modSp new mod ord">
        <pc:chgData name="Jonas Moss" userId="9ad83bda99cce0ca" providerId="LiveId" clId="{11FDEFAF-CE6A-4B58-97A6-E219374BA60E}" dt="2024-06-17T13:15:17.810" v="10171" actId="20577"/>
        <pc:sldMkLst>
          <pc:docMk/>
          <pc:sldMk cId="1104063868" sldId="273"/>
        </pc:sldMkLst>
        <pc:spChg chg="mod">
          <ac:chgData name="Jonas Moss" userId="9ad83bda99cce0ca" providerId="LiveId" clId="{11FDEFAF-CE6A-4B58-97A6-E219374BA60E}" dt="2024-06-15T12:05:41.975" v="6858" actId="20577"/>
          <ac:spMkLst>
            <pc:docMk/>
            <pc:sldMk cId="1104063868" sldId="273"/>
            <ac:spMk id="2" creationId="{35F9745B-691B-BFD7-1F5D-A80FCE50683C}"/>
          </ac:spMkLst>
        </pc:spChg>
        <pc:spChg chg="mod">
          <ac:chgData name="Jonas Moss" userId="9ad83bda99cce0ca" providerId="LiveId" clId="{11FDEFAF-CE6A-4B58-97A6-E219374BA60E}" dt="2024-06-17T13:15:17.810" v="10171" actId="20577"/>
          <ac:spMkLst>
            <pc:docMk/>
            <pc:sldMk cId="1104063868" sldId="273"/>
            <ac:spMk id="3" creationId="{3A1F8948-3510-09B2-1ADD-9FE6D76C6AEC}"/>
          </ac:spMkLst>
        </pc:spChg>
        <pc:picChg chg="add mod">
          <ac:chgData name="Jonas Moss" userId="9ad83bda99cce0ca" providerId="LiveId" clId="{11FDEFAF-CE6A-4B58-97A6-E219374BA60E}" dt="2024-06-15T12:05:35.105" v="6830" actId="14100"/>
          <ac:picMkLst>
            <pc:docMk/>
            <pc:sldMk cId="1104063868" sldId="273"/>
            <ac:picMk id="5" creationId="{32ABB2B0-DF99-6D2F-B7EA-ABE5461CB177}"/>
          </ac:picMkLst>
        </pc:picChg>
      </pc:sldChg>
      <pc:sldChg chg="modSp new mod">
        <pc:chgData name="Jonas Moss" userId="9ad83bda99cce0ca" providerId="LiveId" clId="{11FDEFAF-CE6A-4B58-97A6-E219374BA60E}" dt="2024-06-17T11:00:17.446" v="9763" actId="20577"/>
        <pc:sldMkLst>
          <pc:docMk/>
          <pc:sldMk cId="3672867434" sldId="274"/>
        </pc:sldMkLst>
        <pc:spChg chg="mod">
          <ac:chgData name="Jonas Moss" userId="9ad83bda99cce0ca" providerId="LiveId" clId="{11FDEFAF-CE6A-4B58-97A6-E219374BA60E}" dt="2024-06-15T12:07:55.567" v="7182" actId="20577"/>
          <ac:spMkLst>
            <pc:docMk/>
            <pc:sldMk cId="3672867434" sldId="274"/>
            <ac:spMk id="2" creationId="{5581C5AD-A6C4-4C54-1D70-B35D495EC733}"/>
          </ac:spMkLst>
        </pc:spChg>
        <pc:spChg chg="mod">
          <ac:chgData name="Jonas Moss" userId="9ad83bda99cce0ca" providerId="LiveId" clId="{11FDEFAF-CE6A-4B58-97A6-E219374BA60E}" dt="2024-06-17T11:00:17.446" v="9763" actId="20577"/>
          <ac:spMkLst>
            <pc:docMk/>
            <pc:sldMk cId="3672867434" sldId="274"/>
            <ac:spMk id="3" creationId="{DEF53797-A7DF-6BC8-FA42-7C8529795E9E}"/>
          </ac:spMkLst>
        </pc:spChg>
      </pc:sldChg>
      <pc:sldChg chg="new del">
        <pc:chgData name="Jonas Moss" userId="9ad83bda99cce0ca" providerId="LiveId" clId="{11FDEFAF-CE6A-4B58-97A6-E219374BA60E}" dt="2024-06-15T12:07:59.269" v="7183" actId="47"/>
        <pc:sldMkLst>
          <pc:docMk/>
          <pc:sldMk cId="1251687512" sldId="275"/>
        </pc:sldMkLst>
      </pc:sldChg>
      <pc:sldChg chg="addSp modSp new mod">
        <pc:chgData name="Jonas Moss" userId="9ad83bda99cce0ca" providerId="LiveId" clId="{11FDEFAF-CE6A-4B58-97A6-E219374BA60E}" dt="2024-06-17T10:55:49.174" v="9706" actId="20577"/>
        <pc:sldMkLst>
          <pc:docMk/>
          <pc:sldMk cId="1462782808" sldId="275"/>
        </pc:sldMkLst>
        <pc:spChg chg="mod">
          <ac:chgData name="Jonas Moss" userId="9ad83bda99cce0ca" providerId="LiveId" clId="{11FDEFAF-CE6A-4B58-97A6-E219374BA60E}" dt="2024-06-15T12:08:31.641" v="7235" actId="20577"/>
          <ac:spMkLst>
            <pc:docMk/>
            <pc:sldMk cId="1462782808" sldId="275"/>
            <ac:spMk id="2" creationId="{2AC1C2DC-7A9A-902D-1CD2-31C2BE00CE38}"/>
          </ac:spMkLst>
        </pc:spChg>
        <pc:spChg chg="mod">
          <ac:chgData name="Jonas Moss" userId="9ad83bda99cce0ca" providerId="LiveId" clId="{11FDEFAF-CE6A-4B58-97A6-E219374BA60E}" dt="2024-06-17T10:55:49.174" v="9706" actId="20577"/>
          <ac:spMkLst>
            <pc:docMk/>
            <pc:sldMk cId="1462782808" sldId="275"/>
            <ac:spMk id="3" creationId="{D147BEE6-B934-3058-DB42-6DC9A9376AF0}"/>
          </ac:spMkLst>
        </pc:spChg>
        <pc:picChg chg="add mod">
          <ac:chgData name="Jonas Moss" userId="9ad83bda99cce0ca" providerId="LiveId" clId="{11FDEFAF-CE6A-4B58-97A6-E219374BA60E}" dt="2024-06-17T09:08:54.601" v="9340" actId="14100"/>
          <ac:picMkLst>
            <pc:docMk/>
            <pc:sldMk cId="1462782808" sldId="275"/>
            <ac:picMk id="5" creationId="{676B2242-716A-604B-FF5C-9A169B4C9729}"/>
          </ac:picMkLst>
        </pc:picChg>
      </pc:sldChg>
      <pc:sldChg chg="addSp delSp modSp new mod">
        <pc:chgData name="Jonas Moss" userId="9ad83bda99cce0ca" providerId="LiveId" clId="{11FDEFAF-CE6A-4B58-97A6-E219374BA60E}" dt="2024-06-15T12:35:58.495" v="8097" actId="114"/>
        <pc:sldMkLst>
          <pc:docMk/>
          <pc:sldMk cId="217697628" sldId="276"/>
        </pc:sldMkLst>
        <pc:spChg chg="mod">
          <ac:chgData name="Jonas Moss" userId="9ad83bda99cce0ca" providerId="LiveId" clId="{11FDEFAF-CE6A-4B58-97A6-E219374BA60E}" dt="2024-06-15T12:26:30.912" v="7263" actId="20577"/>
          <ac:spMkLst>
            <pc:docMk/>
            <pc:sldMk cId="217697628" sldId="276"/>
            <ac:spMk id="2" creationId="{45AAA1AC-1D40-6380-2EB7-3E67BA8B1B76}"/>
          </ac:spMkLst>
        </pc:spChg>
        <pc:spChg chg="mod">
          <ac:chgData name="Jonas Moss" userId="9ad83bda99cce0ca" providerId="LiveId" clId="{11FDEFAF-CE6A-4B58-97A6-E219374BA60E}" dt="2024-06-15T12:27:43.654" v="7578" actId="20577"/>
          <ac:spMkLst>
            <pc:docMk/>
            <pc:sldMk cId="217697628" sldId="276"/>
            <ac:spMk id="3" creationId="{AD458B22-0ADE-2A40-75B0-5B00B158948D}"/>
          </ac:spMkLst>
        </pc:spChg>
        <pc:spChg chg="add del mod">
          <ac:chgData name="Jonas Moss" userId="9ad83bda99cce0ca" providerId="LiveId" clId="{11FDEFAF-CE6A-4B58-97A6-E219374BA60E}" dt="2024-06-15T12:35:55.422" v="8096"/>
          <ac:spMkLst>
            <pc:docMk/>
            <pc:sldMk cId="217697628" sldId="276"/>
            <ac:spMk id="6" creationId="{E8F39C8C-F308-C058-5313-E76FB0ADA57D}"/>
          </ac:spMkLst>
        </pc:spChg>
        <pc:spChg chg="add mod">
          <ac:chgData name="Jonas Moss" userId="9ad83bda99cce0ca" providerId="LiveId" clId="{11FDEFAF-CE6A-4B58-97A6-E219374BA60E}" dt="2024-06-15T12:35:58.495" v="8097" actId="114"/>
          <ac:spMkLst>
            <pc:docMk/>
            <pc:sldMk cId="217697628" sldId="276"/>
            <ac:spMk id="7" creationId="{0D682EA9-3A94-F607-C59E-04065BF2D41D}"/>
          </ac:spMkLst>
        </pc:spChg>
        <pc:picChg chg="add mod">
          <ac:chgData name="Jonas Moss" userId="9ad83bda99cce0ca" providerId="LiveId" clId="{11FDEFAF-CE6A-4B58-97A6-E219374BA60E}" dt="2024-06-15T12:26:15.952" v="7238" actId="1076"/>
          <ac:picMkLst>
            <pc:docMk/>
            <pc:sldMk cId="217697628" sldId="276"/>
            <ac:picMk id="5" creationId="{7D40CD10-4F22-5C3A-28CE-35E8B56861C7}"/>
          </ac:picMkLst>
        </pc:picChg>
      </pc:sldChg>
      <pc:sldChg chg="modSp new mod">
        <pc:chgData name="Jonas Moss" userId="9ad83bda99cce0ca" providerId="LiveId" clId="{11FDEFAF-CE6A-4B58-97A6-E219374BA60E}" dt="2024-06-17T07:59:24.851" v="8393" actId="12"/>
        <pc:sldMkLst>
          <pc:docMk/>
          <pc:sldMk cId="3695838583" sldId="277"/>
        </pc:sldMkLst>
        <pc:spChg chg="mod">
          <ac:chgData name="Jonas Moss" userId="9ad83bda99cce0ca" providerId="LiveId" clId="{11FDEFAF-CE6A-4B58-97A6-E219374BA60E}" dt="2024-06-15T12:27:51.253" v="7586" actId="20577"/>
          <ac:spMkLst>
            <pc:docMk/>
            <pc:sldMk cId="3695838583" sldId="277"/>
            <ac:spMk id="2" creationId="{D0499D4D-C290-4396-1166-59C8B46402CF}"/>
          </ac:spMkLst>
        </pc:spChg>
        <pc:spChg chg="mod">
          <ac:chgData name="Jonas Moss" userId="9ad83bda99cce0ca" providerId="LiveId" clId="{11FDEFAF-CE6A-4B58-97A6-E219374BA60E}" dt="2024-06-17T07:59:24.851" v="8393" actId="12"/>
          <ac:spMkLst>
            <pc:docMk/>
            <pc:sldMk cId="3695838583" sldId="277"/>
            <ac:spMk id="3" creationId="{C8A20FCC-FD6F-2DEC-4EB4-CE4DB3F978BB}"/>
          </ac:spMkLst>
        </pc:spChg>
      </pc:sldChg>
      <pc:sldChg chg="addSp modSp new del mod">
        <pc:chgData name="Jonas Moss" userId="9ad83bda99cce0ca" providerId="LiveId" clId="{11FDEFAF-CE6A-4B58-97A6-E219374BA60E}" dt="2024-06-17T13:10:02.752" v="10060" actId="47"/>
        <pc:sldMkLst>
          <pc:docMk/>
          <pc:sldMk cId="634221984" sldId="278"/>
        </pc:sldMkLst>
        <pc:spChg chg="mod">
          <ac:chgData name="Jonas Moss" userId="9ad83bda99cce0ca" providerId="LiveId" clId="{11FDEFAF-CE6A-4B58-97A6-E219374BA60E}" dt="2024-06-15T12:29:34.580" v="7840" actId="20577"/>
          <ac:spMkLst>
            <pc:docMk/>
            <pc:sldMk cId="634221984" sldId="278"/>
            <ac:spMk id="2" creationId="{92CA3DED-F30E-8527-861F-F9D080979589}"/>
          </ac:spMkLst>
        </pc:spChg>
        <pc:spChg chg="mod">
          <ac:chgData name="Jonas Moss" userId="9ad83bda99cce0ca" providerId="LiveId" clId="{11FDEFAF-CE6A-4B58-97A6-E219374BA60E}" dt="2024-06-17T09:04:31.665" v="9178" actId="14100"/>
          <ac:spMkLst>
            <pc:docMk/>
            <pc:sldMk cId="634221984" sldId="278"/>
            <ac:spMk id="3" creationId="{8D0AC670-5FFC-5ECA-6B1F-4C81B550E5DE}"/>
          </ac:spMkLst>
        </pc:spChg>
        <pc:spChg chg="add mod">
          <ac:chgData name="Jonas Moss" userId="9ad83bda99cce0ca" providerId="LiveId" clId="{11FDEFAF-CE6A-4B58-97A6-E219374BA60E}" dt="2024-06-17T11:31:23.722" v="9861" actId="20577"/>
          <ac:spMkLst>
            <pc:docMk/>
            <pc:sldMk cId="634221984" sldId="278"/>
            <ac:spMk id="4" creationId="{AEF95308-D05B-519A-DFE0-E45402D6FFC0}"/>
          </ac:spMkLst>
        </pc:spChg>
      </pc:sldChg>
      <pc:sldChg chg="addSp delSp modSp new mod">
        <pc:chgData name="Jonas Moss" userId="9ad83bda99cce0ca" providerId="LiveId" clId="{11FDEFAF-CE6A-4B58-97A6-E219374BA60E}" dt="2024-06-17T13:21:53.422" v="10191" actId="1076"/>
        <pc:sldMkLst>
          <pc:docMk/>
          <pc:sldMk cId="1478744020" sldId="279"/>
        </pc:sldMkLst>
        <pc:spChg chg="mod">
          <ac:chgData name="Jonas Moss" userId="9ad83bda99cce0ca" providerId="LiveId" clId="{11FDEFAF-CE6A-4B58-97A6-E219374BA60E}" dt="2024-06-17T13:21:53.422" v="10191" actId="1076"/>
          <ac:spMkLst>
            <pc:docMk/>
            <pc:sldMk cId="1478744020" sldId="279"/>
            <ac:spMk id="2" creationId="{23968808-21B8-A1EE-EE89-66E822EADF31}"/>
          </ac:spMkLst>
        </pc:spChg>
        <pc:spChg chg="del">
          <ac:chgData name="Jonas Moss" userId="9ad83bda99cce0ca" providerId="LiveId" clId="{11FDEFAF-CE6A-4B58-97A6-E219374BA60E}" dt="2024-06-17T08:09:52.190" v="8517" actId="478"/>
          <ac:spMkLst>
            <pc:docMk/>
            <pc:sldMk cId="1478744020" sldId="279"/>
            <ac:spMk id="3" creationId="{48ABC7D8-1ACE-56A2-FF89-47FE725C58DF}"/>
          </ac:spMkLst>
        </pc:spChg>
        <pc:spChg chg="add mod">
          <ac:chgData name="Jonas Moss" userId="9ad83bda99cce0ca" providerId="LiveId" clId="{11FDEFAF-CE6A-4B58-97A6-E219374BA60E}" dt="2024-06-17T11:08:51.546" v="9781" actId="20577"/>
          <ac:spMkLst>
            <pc:docMk/>
            <pc:sldMk cId="1478744020" sldId="279"/>
            <ac:spMk id="10" creationId="{5FD0E404-B405-64C7-9377-4A6E512121A0}"/>
          </ac:spMkLst>
        </pc:spChg>
        <pc:spChg chg="add mod">
          <ac:chgData name="Jonas Moss" userId="9ad83bda99cce0ca" providerId="LiveId" clId="{11FDEFAF-CE6A-4B58-97A6-E219374BA60E}" dt="2024-06-17T11:29:16.534" v="9795" actId="20577"/>
          <ac:spMkLst>
            <pc:docMk/>
            <pc:sldMk cId="1478744020" sldId="279"/>
            <ac:spMk id="11" creationId="{5DE9849C-44D4-A634-B71B-9E032CB1BBF3}"/>
          </ac:spMkLst>
        </pc:spChg>
        <pc:picChg chg="add del mod">
          <ac:chgData name="Jonas Moss" userId="9ad83bda99cce0ca" providerId="LiveId" clId="{11FDEFAF-CE6A-4B58-97A6-E219374BA60E}" dt="2024-06-17T08:10:55.085" v="8521" actId="478"/>
          <ac:picMkLst>
            <pc:docMk/>
            <pc:sldMk cId="1478744020" sldId="279"/>
            <ac:picMk id="5" creationId="{516525B3-21E1-2EB6-FC1A-69357534F76A}"/>
          </ac:picMkLst>
        </pc:picChg>
        <pc:picChg chg="add del mod">
          <ac:chgData name="Jonas Moss" userId="9ad83bda99cce0ca" providerId="LiveId" clId="{11FDEFAF-CE6A-4B58-97A6-E219374BA60E}" dt="2024-06-17T08:17:31.071" v="8699" actId="478"/>
          <ac:picMkLst>
            <pc:docMk/>
            <pc:sldMk cId="1478744020" sldId="279"/>
            <ac:picMk id="7" creationId="{B430864C-E57E-241F-8B6C-0DA087C05645}"/>
          </ac:picMkLst>
        </pc:picChg>
        <pc:picChg chg="add del mod">
          <ac:chgData name="Jonas Moss" userId="9ad83bda99cce0ca" providerId="LiveId" clId="{11FDEFAF-CE6A-4B58-97A6-E219374BA60E}" dt="2024-06-17T08:17:05.995" v="8669" actId="478"/>
          <ac:picMkLst>
            <pc:docMk/>
            <pc:sldMk cId="1478744020" sldId="279"/>
            <ac:picMk id="9" creationId="{47A24CA3-39A9-4A32-1253-D3E195F3CC56}"/>
          </ac:picMkLst>
        </pc:picChg>
        <pc:picChg chg="add del mod">
          <ac:chgData name="Jonas Moss" userId="9ad83bda99cce0ca" providerId="LiveId" clId="{11FDEFAF-CE6A-4B58-97A6-E219374BA60E}" dt="2024-06-17T08:27:31.421" v="8884" actId="478"/>
          <ac:picMkLst>
            <pc:docMk/>
            <pc:sldMk cId="1478744020" sldId="279"/>
            <ac:picMk id="13" creationId="{70B30D1D-4673-D5EC-296C-B1CD23DFAEFC}"/>
          </ac:picMkLst>
        </pc:picChg>
        <pc:picChg chg="add del mod">
          <ac:chgData name="Jonas Moss" userId="9ad83bda99cce0ca" providerId="LiveId" clId="{11FDEFAF-CE6A-4B58-97A6-E219374BA60E}" dt="2024-06-17T08:27:36.761" v="8887" actId="478"/>
          <ac:picMkLst>
            <pc:docMk/>
            <pc:sldMk cId="1478744020" sldId="279"/>
            <ac:picMk id="15" creationId="{1525BAD6-9D0D-10E8-24B2-D2FA1DFDF595}"/>
          </ac:picMkLst>
        </pc:picChg>
        <pc:picChg chg="add mod">
          <ac:chgData name="Jonas Moss" userId="9ad83bda99cce0ca" providerId="LiveId" clId="{11FDEFAF-CE6A-4B58-97A6-E219374BA60E}" dt="2024-06-17T08:27:35.184" v="8886" actId="1076"/>
          <ac:picMkLst>
            <pc:docMk/>
            <pc:sldMk cId="1478744020" sldId="279"/>
            <ac:picMk id="17" creationId="{027B00E2-ECE9-337A-8F4B-42A8DB9F699D}"/>
          </ac:picMkLst>
        </pc:picChg>
        <pc:picChg chg="add mod">
          <ac:chgData name="Jonas Moss" userId="9ad83bda99cce0ca" providerId="LiveId" clId="{11FDEFAF-CE6A-4B58-97A6-E219374BA60E}" dt="2024-06-17T08:28:04.070" v="8889" actId="1076"/>
          <ac:picMkLst>
            <pc:docMk/>
            <pc:sldMk cId="1478744020" sldId="279"/>
            <ac:picMk id="19" creationId="{2814ABBC-EA7B-2171-73F8-CAEB4C6E6FE8}"/>
          </ac:picMkLst>
        </pc:picChg>
      </pc:sldChg>
      <pc:sldChg chg="addSp delSp modSp new mod ord">
        <pc:chgData name="Jonas Moss" userId="9ad83bda99cce0ca" providerId="LiveId" clId="{11FDEFAF-CE6A-4B58-97A6-E219374BA60E}" dt="2024-06-17T11:22:02.219" v="9793" actId="20577"/>
        <pc:sldMkLst>
          <pc:docMk/>
          <pc:sldMk cId="499863110" sldId="280"/>
        </pc:sldMkLst>
        <pc:spChg chg="mod">
          <ac:chgData name="Jonas Moss" userId="9ad83bda99cce0ca" providerId="LiveId" clId="{11FDEFAF-CE6A-4B58-97A6-E219374BA60E}" dt="2024-06-17T08:23:51.400" v="8785" actId="20577"/>
          <ac:spMkLst>
            <pc:docMk/>
            <pc:sldMk cId="499863110" sldId="280"/>
            <ac:spMk id="2" creationId="{1E596E15-D186-C50F-38F5-39A827B9F8B0}"/>
          </ac:spMkLst>
        </pc:spChg>
        <pc:spChg chg="mod">
          <ac:chgData name="Jonas Moss" userId="9ad83bda99cce0ca" providerId="LiveId" clId="{11FDEFAF-CE6A-4B58-97A6-E219374BA60E}" dt="2024-06-17T11:21:57.297" v="9791" actId="20577"/>
          <ac:spMkLst>
            <pc:docMk/>
            <pc:sldMk cId="499863110" sldId="280"/>
            <ac:spMk id="3" creationId="{2390C908-85A2-16C8-632A-D78724B4E752}"/>
          </ac:spMkLst>
        </pc:spChg>
        <pc:spChg chg="add mod">
          <ac:chgData name="Jonas Moss" userId="9ad83bda99cce0ca" providerId="LiveId" clId="{11FDEFAF-CE6A-4B58-97A6-E219374BA60E}" dt="2024-06-17T11:22:02.219" v="9793" actId="20577"/>
          <ac:spMkLst>
            <pc:docMk/>
            <pc:sldMk cId="499863110" sldId="280"/>
            <ac:spMk id="14" creationId="{271437ED-1A65-8D9F-9EB4-FCBB7E904E1C}"/>
          </ac:spMkLst>
        </pc:spChg>
        <pc:picChg chg="add del mod">
          <ac:chgData name="Jonas Moss" userId="9ad83bda99cce0ca" providerId="LiveId" clId="{11FDEFAF-CE6A-4B58-97A6-E219374BA60E}" dt="2024-06-17T08:22:48.245" v="8777" actId="478"/>
          <ac:picMkLst>
            <pc:docMk/>
            <pc:sldMk cId="499863110" sldId="280"/>
            <ac:picMk id="5" creationId="{E871FA27-04B4-5BAE-C354-C8DA328D1D0E}"/>
          </ac:picMkLst>
        </pc:picChg>
        <pc:picChg chg="add del mod">
          <ac:chgData name="Jonas Moss" userId="9ad83bda99cce0ca" providerId="LiveId" clId="{11FDEFAF-CE6A-4B58-97A6-E219374BA60E}" dt="2024-06-17T08:24:10.957" v="8786" actId="478"/>
          <ac:picMkLst>
            <pc:docMk/>
            <pc:sldMk cId="499863110" sldId="280"/>
            <ac:picMk id="7" creationId="{500D5D33-CDD5-D184-2247-7B0E227FA49E}"/>
          </ac:picMkLst>
        </pc:picChg>
        <pc:picChg chg="add del mod">
          <ac:chgData name="Jonas Moss" userId="9ad83bda99cce0ca" providerId="LiveId" clId="{11FDEFAF-CE6A-4B58-97A6-E219374BA60E}" dt="2024-06-17T08:25:15.143" v="8835" actId="478"/>
          <ac:picMkLst>
            <pc:docMk/>
            <pc:sldMk cId="499863110" sldId="280"/>
            <ac:picMk id="9" creationId="{E0637E8F-EEBD-624B-72B0-FAC7EB43B616}"/>
          </ac:picMkLst>
        </pc:picChg>
        <pc:picChg chg="add mod">
          <ac:chgData name="Jonas Moss" userId="9ad83bda99cce0ca" providerId="LiveId" clId="{11FDEFAF-CE6A-4B58-97A6-E219374BA60E}" dt="2024-06-17T08:25:20.040" v="8837" actId="1076"/>
          <ac:picMkLst>
            <pc:docMk/>
            <pc:sldMk cId="499863110" sldId="280"/>
            <ac:picMk id="11" creationId="{2D4AF91D-FBA3-35AC-2D79-251FB902BC40}"/>
          </ac:picMkLst>
        </pc:picChg>
        <pc:picChg chg="add mod">
          <ac:chgData name="Jonas Moss" userId="9ad83bda99cce0ca" providerId="LiveId" clId="{11FDEFAF-CE6A-4B58-97A6-E219374BA60E}" dt="2024-06-17T08:25:57.910" v="8839" actId="1076"/>
          <ac:picMkLst>
            <pc:docMk/>
            <pc:sldMk cId="499863110" sldId="280"/>
            <ac:picMk id="13" creationId="{3C96BD4C-5D65-A36C-2C92-EB0CE360CABD}"/>
          </ac:picMkLst>
        </pc:picChg>
      </pc:sldChg>
      <pc:sldChg chg="addSp delSp modSp new add del mod">
        <pc:chgData name="Jonas Moss" userId="9ad83bda99cce0ca" providerId="LiveId" clId="{11FDEFAF-CE6A-4B58-97A6-E219374BA60E}" dt="2024-06-17T13:12:28.308" v="10071" actId="2696"/>
        <pc:sldMkLst>
          <pc:docMk/>
          <pc:sldMk cId="1787469841" sldId="281"/>
        </pc:sldMkLst>
        <pc:spChg chg="mod">
          <ac:chgData name="Jonas Moss" userId="9ad83bda99cce0ca" providerId="LiveId" clId="{11FDEFAF-CE6A-4B58-97A6-E219374BA60E}" dt="2024-06-17T10:50:23.581" v="9578" actId="20577"/>
          <ac:spMkLst>
            <pc:docMk/>
            <pc:sldMk cId="1787469841" sldId="281"/>
            <ac:spMk id="2" creationId="{C93925E8-D555-2B9B-8AA4-2C553333E0E5}"/>
          </ac:spMkLst>
        </pc:spChg>
        <pc:spChg chg="mod">
          <ac:chgData name="Jonas Moss" userId="9ad83bda99cce0ca" providerId="LiveId" clId="{11FDEFAF-CE6A-4B58-97A6-E219374BA60E}" dt="2024-06-17T11:45:55.272" v="9877" actId="20577"/>
          <ac:spMkLst>
            <pc:docMk/>
            <pc:sldMk cId="1787469841" sldId="281"/>
            <ac:spMk id="3" creationId="{9D01FDAF-A1BD-A70C-4B42-98AC93CB9226}"/>
          </ac:spMkLst>
        </pc:spChg>
        <pc:picChg chg="add del mod">
          <ac:chgData name="Jonas Moss" userId="9ad83bda99cce0ca" providerId="LiveId" clId="{11FDEFAF-CE6A-4B58-97A6-E219374BA60E}" dt="2024-06-17T10:47:45.786" v="9568" actId="478"/>
          <ac:picMkLst>
            <pc:docMk/>
            <pc:sldMk cId="1787469841" sldId="281"/>
            <ac:picMk id="5" creationId="{0468354F-D304-BF7D-05CF-E774B73EAA9D}"/>
          </ac:picMkLst>
        </pc:picChg>
        <pc:picChg chg="add del mod">
          <ac:chgData name="Jonas Moss" userId="9ad83bda99cce0ca" providerId="LiveId" clId="{11FDEFAF-CE6A-4B58-97A6-E219374BA60E}" dt="2024-06-17T10:47:44.874" v="9567" actId="478"/>
          <ac:picMkLst>
            <pc:docMk/>
            <pc:sldMk cId="1787469841" sldId="281"/>
            <ac:picMk id="7" creationId="{E5C731CB-1610-9648-209D-1D427B4F7E5A}"/>
          </ac:picMkLst>
        </pc:picChg>
        <pc:picChg chg="add mod">
          <ac:chgData name="Jonas Moss" userId="9ad83bda99cce0ca" providerId="LiveId" clId="{11FDEFAF-CE6A-4B58-97A6-E219374BA60E}" dt="2024-06-17T10:48:01.051" v="9570" actId="1076"/>
          <ac:picMkLst>
            <pc:docMk/>
            <pc:sldMk cId="1787469841" sldId="281"/>
            <ac:picMk id="9" creationId="{1D16B0B1-72F7-D338-E75F-B92EBF9A9D7C}"/>
          </ac:picMkLst>
        </pc:picChg>
        <pc:picChg chg="add del mod">
          <ac:chgData name="Jonas Moss" userId="9ad83bda99cce0ca" providerId="LiveId" clId="{11FDEFAF-CE6A-4B58-97A6-E219374BA60E}" dt="2024-06-17T10:49:55.146" v="9573" actId="478"/>
          <ac:picMkLst>
            <pc:docMk/>
            <pc:sldMk cId="1787469841" sldId="281"/>
            <ac:picMk id="11" creationId="{15AE6960-DD14-DD0F-A487-552BCB903F19}"/>
          </ac:picMkLst>
        </pc:picChg>
        <pc:picChg chg="add mod">
          <ac:chgData name="Jonas Moss" userId="9ad83bda99cce0ca" providerId="LiveId" clId="{11FDEFAF-CE6A-4B58-97A6-E219374BA60E}" dt="2024-06-17T10:50:01.595" v="9575" actId="1076"/>
          <ac:picMkLst>
            <pc:docMk/>
            <pc:sldMk cId="1787469841" sldId="281"/>
            <ac:picMk id="13" creationId="{F01E496F-282A-62FC-EAFD-12E1EEEC9E53}"/>
          </ac:picMkLst>
        </pc:picChg>
      </pc:sldChg>
      <pc:sldChg chg="addSp delSp modSp new del mod modClrScheme chgLayout">
        <pc:chgData name="Jonas Moss" userId="9ad83bda99cce0ca" providerId="LiveId" clId="{11FDEFAF-CE6A-4B58-97A6-E219374BA60E}" dt="2024-06-17T13:13:16.599" v="10078" actId="47"/>
        <pc:sldMkLst>
          <pc:docMk/>
          <pc:sldMk cId="2687086711" sldId="282"/>
        </pc:sldMkLst>
        <pc:spChg chg="del">
          <ac:chgData name="Jonas Moss" userId="9ad83bda99cce0ca" providerId="LiveId" clId="{11FDEFAF-CE6A-4B58-97A6-E219374BA60E}" dt="2024-06-17T11:29:41.960" v="9797" actId="700"/>
          <ac:spMkLst>
            <pc:docMk/>
            <pc:sldMk cId="2687086711" sldId="282"/>
            <ac:spMk id="2" creationId="{13C8AE83-A360-0BA6-058B-FF19E53E98F7}"/>
          </ac:spMkLst>
        </pc:spChg>
        <pc:spChg chg="del">
          <ac:chgData name="Jonas Moss" userId="9ad83bda99cce0ca" providerId="LiveId" clId="{11FDEFAF-CE6A-4B58-97A6-E219374BA60E}" dt="2024-06-17T11:29:41.960" v="9797" actId="700"/>
          <ac:spMkLst>
            <pc:docMk/>
            <pc:sldMk cId="2687086711" sldId="282"/>
            <ac:spMk id="3" creationId="{97DAD15A-5812-6CB2-A2B0-EE87B463C132}"/>
          </ac:spMkLst>
        </pc:spChg>
        <pc:spChg chg="add mod">
          <ac:chgData name="Jonas Moss" userId="9ad83bda99cce0ca" providerId="LiveId" clId="{11FDEFAF-CE6A-4B58-97A6-E219374BA60E}" dt="2024-06-17T11:29:59.292" v="9827" actId="1076"/>
          <ac:spMkLst>
            <pc:docMk/>
            <pc:sldMk cId="2687086711" sldId="282"/>
            <ac:spMk id="4" creationId="{132B4989-FA2D-A30D-62B9-268C76D0E402}"/>
          </ac:spMkLst>
        </pc:spChg>
      </pc:sldChg>
      <pc:sldMasterChg chg="modSldLayout">
        <pc:chgData name="Jonas Moss" userId="9ad83bda99cce0ca" providerId="LiveId" clId="{11FDEFAF-CE6A-4B58-97A6-E219374BA60E}" dt="2024-06-15T05:27:14.547" v="188" actId="255"/>
        <pc:sldMasterMkLst>
          <pc:docMk/>
          <pc:sldMasterMk cId="2097136403" sldId="2147483648"/>
        </pc:sldMasterMkLst>
        <pc:sldLayoutChg chg="modSp mod">
          <pc:chgData name="Jonas Moss" userId="9ad83bda99cce0ca" providerId="LiveId" clId="{11FDEFAF-CE6A-4B58-97A6-E219374BA60E}" dt="2024-06-15T05:27:14.547" v="188" actId="255"/>
          <pc:sldLayoutMkLst>
            <pc:docMk/>
            <pc:sldMasterMk cId="2097136403" sldId="2147483648"/>
            <pc:sldLayoutMk cId="0" sldId="2147483681"/>
          </pc:sldLayoutMkLst>
          <pc:spChg chg="mod">
            <ac:chgData name="Jonas Moss" userId="9ad83bda99cce0ca" providerId="LiveId" clId="{11FDEFAF-CE6A-4B58-97A6-E219374BA60E}" dt="2024-06-15T05:27:14.547" v="188" actId="255"/>
            <ac:spMkLst>
              <pc:docMk/>
              <pc:sldMasterMk cId="2097136403" sldId="2147483648"/>
              <pc:sldLayoutMk cId="0" sldId="2147483681"/>
              <ac:spMk id="2" creationId="{00000000-0000-0000-0000-000000000000}"/>
            </ac:spMkLst>
          </pc:spChg>
          <pc:spChg chg="mod">
            <ac:chgData name="Jonas Moss" userId="9ad83bda99cce0ca" providerId="LiveId" clId="{11FDEFAF-CE6A-4B58-97A6-E219374BA60E}" dt="2024-06-15T05:25:58.235" v="105" actId="14100"/>
            <ac:spMkLst>
              <pc:docMk/>
              <pc:sldMasterMk cId="2097136403" sldId="2147483648"/>
              <pc:sldLayoutMk cId="0" sldId="2147483681"/>
              <ac:spMk id="4" creationId="{A9C36323-47C3-8EE5-AA7E-F1E3F5AADB2E}"/>
            </ac:spMkLst>
          </pc:spChg>
        </pc:sldLayoutChg>
        <pc:sldLayoutChg chg="delSp modSp mod">
          <pc:chgData name="Jonas Moss" userId="9ad83bda99cce0ca" providerId="LiveId" clId="{11FDEFAF-CE6A-4B58-97A6-E219374BA60E}" dt="2024-06-15T05:26:11.121" v="146" actId="20577"/>
          <pc:sldLayoutMkLst>
            <pc:docMk/>
            <pc:sldMasterMk cId="2097136403" sldId="2147483648"/>
            <pc:sldLayoutMk cId="0" sldId="2147483695"/>
          </pc:sldLayoutMkLst>
          <pc:spChg chg="mod">
            <ac:chgData name="Jonas Moss" userId="9ad83bda99cce0ca" providerId="LiveId" clId="{11FDEFAF-CE6A-4B58-97A6-E219374BA60E}" dt="2024-06-15T05:25:32.303" v="57" actId="20577"/>
            <ac:spMkLst>
              <pc:docMk/>
              <pc:sldMasterMk cId="2097136403" sldId="2147483648"/>
              <pc:sldLayoutMk cId="0" sldId="2147483695"/>
              <ac:spMk id="2" creationId="{E7DC05D5-9027-900A-287F-8402C5F00610}"/>
            </ac:spMkLst>
          </pc:spChg>
          <pc:spChg chg="del">
            <ac:chgData name="Jonas Moss" userId="9ad83bda99cce0ca" providerId="LiveId" clId="{11FDEFAF-CE6A-4B58-97A6-E219374BA60E}" dt="2024-06-15T05:25:35.383" v="58" actId="478"/>
            <ac:spMkLst>
              <pc:docMk/>
              <pc:sldMasterMk cId="2097136403" sldId="2147483648"/>
              <pc:sldLayoutMk cId="0" sldId="2147483695"/>
              <ac:spMk id="4" creationId="{7EBAC16F-6881-DDF1-5683-084A5C690E93}"/>
            </ac:spMkLst>
          </pc:spChg>
          <pc:spChg chg="mod">
            <ac:chgData name="Jonas Moss" userId="9ad83bda99cce0ca" providerId="LiveId" clId="{11FDEFAF-CE6A-4B58-97A6-E219374BA60E}" dt="2024-06-15T05:25:37.379" v="59" actId="1076"/>
            <ac:spMkLst>
              <pc:docMk/>
              <pc:sldMasterMk cId="2097136403" sldId="2147483648"/>
              <pc:sldLayoutMk cId="0" sldId="2147483695"/>
              <ac:spMk id="5" creationId="{84D6D09F-E63E-469E-CEFA-BBDEF96BD29B}"/>
            </ac:spMkLst>
          </pc:spChg>
          <pc:spChg chg="mod">
            <ac:chgData name="Jonas Moss" userId="9ad83bda99cce0ca" providerId="LiveId" clId="{11FDEFAF-CE6A-4B58-97A6-E219374BA60E}" dt="2024-06-15T05:26:11.121" v="146" actId="20577"/>
            <ac:spMkLst>
              <pc:docMk/>
              <pc:sldMasterMk cId="2097136403" sldId="2147483648"/>
              <pc:sldLayoutMk cId="0" sldId="2147483695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AFEC1125-E899-C8FB-D65B-6A913E9A23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411BC65E-399F-9985-996E-172ABCBB2F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1194-267E-4D9E-A7EC-639CEAA3853C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F503073-5295-594B-3638-B9469385C4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C4E38FF-A1F8-8CD5-69F1-B2A0170340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DFDB5-4243-4A63-933A-1B2F2B82F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492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D90DF-6590-5A40-962E-8704CD7FA6E8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FC8A4-CD5D-6342-87B3-7AD0122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7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FC8A4-CD5D-6342-87B3-7AD01220C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804157" y="2136254"/>
            <a:ext cx="7763956" cy="1045352"/>
          </a:xfr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Polynomial regression without overfitting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43" y="2136254"/>
            <a:ext cx="2502439" cy="250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C05D5-9027-900A-287F-8402C5F00610}"/>
              </a:ext>
            </a:extLst>
          </p:cNvPr>
          <p:cNvSpPr txBox="1">
            <a:spLocks/>
          </p:cNvSpPr>
          <p:nvPr userDrawn="1"/>
        </p:nvSpPr>
        <p:spPr>
          <a:xfrm>
            <a:off x="3804157" y="3390868"/>
            <a:ext cx="8319452" cy="579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accent2"/>
                </a:solidFill>
                <a:latin typeface="Museo Slab 500" panose="02000000000000000000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1"/>
                </a:solidFill>
                <a:latin typeface="+mn-lt"/>
              </a:rPr>
              <a:t>NSM 2024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D6D09F-E63E-469E-CEFA-BBDEF96BD29B}"/>
              </a:ext>
            </a:extLst>
          </p:cNvPr>
          <p:cNvSpPr txBox="1">
            <a:spLocks/>
          </p:cNvSpPr>
          <p:nvPr userDrawn="1"/>
        </p:nvSpPr>
        <p:spPr>
          <a:xfrm>
            <a:off x="3804157" y="3816329"/>
            <a:ext cx="4228219" cy="579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accent2"/>
                </a:solidFill>
                <a:latin typeface="Museo Slab 500" panose="02000000000000000000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1"/>
                </a:solidFill>
                <a:latin typeface="+mn-lt"/>
              </a:rPr>
              <a:t>Jonas Moss (jonas.moss@bi.no)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332357"/>
            <a:ext cx="10944225" cy="979713"/>
          </a:xfrm>
        </p:spPr>
        <p:txBody>
          <a:bodyPr anchor="t">
            <a:normAutofit/>
          </a:bodyPr>
          <a:lstStyle>
            <a:lvl1pPr algn="l">
              <a:defRPr sz="5400" b="1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23887" y="1392132"/>
            <a:ext cx="10944225" cy="0"/>
          </a:xfrm>
          <a:prstGeom prst="line">
            <a:avLst/>
          </a:prstGeom>
          <a:ln w="6350">
            <a:solidFill>
              <a:srgbClr val="006AB3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1038687" y="1552255"/>
            <a:ext cx="10324730" cy="461772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charset="0"/>
              <a:buChar char="•"/>
              <a:defRPr sz="2000">
                <a:solidFill>
                  <a:schemeClr val="tx1"/>
                </a:solidFill>
                <a:latin typeface="Museo Sans 500" panose="02000000000000000000" pitchFamily="2" charset="77"/>
              </a:defRPr>
            </a:lvl2pPr>
            <a:lvl3pPr marL="1200150" indent="-285750">
              <a:lnSpc>
                <a:spcPct val="100000"/>
              </a:lnSpc>
              <a:buFont typeface="Arial" charset="0"/>
              <a:buChar char="•"/>
              <a:defRPr sz="1800">
                <a:solidFill>
                  <a:schemeClr val="tx1"/>
                </a:solidFill>
                <a:latin typeface="Museo Sans 500" panose="02000000000000000000" pitchFamily="2" charset="77"/>
              </a:defRPr>
            </a:lvl3pPr>
          </a:lstStyle>
          <a:p>
            <a:pPr lvl="0"/>
            <a:endParaRPr lang="en-US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A9C36323-47C3-8EE5-AA7E-F1E3F5AADB2E}"/>
              </a:ext>
            </a:extLst>
          </p:cNvPr>
          <p:cNvSpPr txBox="1"/>
          <p:nvPr userDrawn="1"/>
        </p:nvSpPr>
        <p:spPr>
          <a:xfrm>
            <a:off x="1038686" y="6395428"/>
            <a:ext cx="4509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Polynomial regression without overfitting</a:t>
            </a:r>
            <a:endParaRPr lang="en-GB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EAA06042-4013-D2D3-71F6-974D55AB1F02}"/>
              </a:ext>
            </a:extLst>
          </p:cNvPr>
          <p:cNvSpPr txBox="1"/>
          <p:nvPr userDrawn="1"/>
        </p:nvSpPr>
        <p:spPr>
          <a:xfrm>
            <a:off x="9497449" y="63409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jonas.moss@bi.no</a:t>
            </a:r>
            <a:endParaRPr lang="en-GB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3840">
          <p15:clr>
            <a:srgbClr val="FBAE40"/>
          </p15:clr>
        </p15:guide>
        <p15:guide id="3" pos="393" userDrawn="1">
          <p15:clr>
            <a:srgbClr val="FBAE40"/>
          </p15:clr>
        </p15:guide>
        <p15:guide id="4" pos="7491">
          <p15:clr>
            <a:srgbClr val="FBAE40"/>
          </p15:clr>
        </p15:guide>
        <p15:guide id="5" pos="3659">
          <p15:clr>
            <a:srgbClr val="FBAE40"/>
          </p15:clr>
        </p15:guide>
        <p15:guide id="6" pos="4021">
          <p15:clr>
            <a:srgbClr val="FBAE40"/>
          </p15:clr>
        </p15:guide>
        <p15:guide id="7" orient="horz" pos="411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1832" y="2268704"/>
            <a:ext cx="1666240" cy="166624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91785C5-9F31-8B4F-9295-709726ADFE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0" r="20871"/>
          <a:stretch/>
        </p:blipFill>
        <p:spPr>
          <a:xfrm>
            <a:off x="6089904" y="0"/>
            <a:ext cx="6102096" cy="6868136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D2BF849C-DF75-7B45-8193-71C60F63C90E}"/>
              </a:ext>
            </a:extLst>
          </p:cNvPr>
          <p:cNvSpPr/>
          <p:nvPr userDrawn="1"/>
        </p:nvSpPr>
        <p:spPr>
          <a:xfrm>
            <a:off x="6091036" y="992"/>
            <a:ext cx="6102096" cy="6867144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useo Slab 500" panose="02000000000000000000" pitchFamily="2" charset="7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184" y="4379341"/>
            <a:ext cx="11539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87" y="6435307"/>
            <a:ext cx="269339" cy="2693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623887" y="6350605"/>
            <a:ext cx="10944225" cy="0"/>
          </a:xfrm>
          <a:prstGeom prst="line">
            <a:avLst/>
          </a:prstGeom>
          <a:ln>
            <a:solidFill>
              <a:srgbClr val="00457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3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1" r:id="rId2"/>
    <p:sldLayoutId id="2147483698" r:id="rId3"/>
    <p:sldLayoutId id="2147483689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4067" userDrawn="1">
          <p15:clr>
            <a:srgbClr val="F26B43"/>
          </p15:clr>
        </p15:guide>
        <p15:guide id="5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92D9B7B-DC3A-7F44-B72E-8131E6F81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Polynomial </a:t>
            </a:r>
            <a:r>
              <a:rPr lang="nb-NO" dirty="0" err="1"/>
              <a:t>regression</a:t>
            </a:r>
            <a:r>
              <a:rPr lang="nb-NO" dirty="0"/>
              <a:t> </a:t>
            </a:r>
            <a:r>
              <a:rPr lang="nb-NO" dirty="0" err="1"/>
              <a:t>without</a:t>
            </a:r>
            <a:r>
              <a:rPr lang="nb-NO" dirty="0"/>
              <a:t> </a:t>
            </a:r>
            <a:r>
              <a:rPr lang="nb-NO" dirty="0" err="1"/>
              <a:t>overfitting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469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9E82BB-AC75-8CCE-C8E2-264143844E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converges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9E82BB-AC75-8CCE-C8E2-264143844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51" t="-23125" b="-2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B2312-8D02-FF9D-65D2-9FC6D33C296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26057" y="1543934"/>
                <a:ext cx="11035015" cy="4794722"/>
              </a:xfrm>
            </p:spPr>
            <p:txBody>
              <a:bodyPr/>
              <a:lstStyle/>
              <a:p>
                <a:r>
                  <a:rPr lang="en-GB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</m:sSub>
                    <m:r>
                      <m:rPr>
                        <m:nor/>
                      </m:rPr>
                      <a:rPr lang="en-GB" sz="3200" dirty="0"/>
                      <m:t> </m:t>
                    </m:r>
                    <m:r>
                      <m:rPr>
                        <m:nor/>
                      </m:rPr>
                      <a:rPr lang="en-GB" sz="3200" dirty="0"/>
                      <m:t>as</m:t>
                    </m:r>
                    <m:r>
                      <m:rPr>
                        <m:nor/>
                      </m:rPr>
                      <a:rPr lang="en-GB" sz="3200" dirty="0"/>
                      <m:t> </m:t>
                    </m:r>
                    <m:r>
                      <m:rPr>
                        <m:nor/>
                      </m:rPr>
                      <a:rPr lang="en-GB" sz="3200" dirty="0"/>
                      <m:t>the</m:t>
                    </m:r>
                    <m:r>
                      <m:rPr>
                        <m:nor/>
                      </m:rPr>
                      <a:rPr lang="en-GB" sz="3200" dirty="0"/>
                      <m:t> </m:t>
                    </m:r>
                    <m:r>
                      <m:rPr>
                        <m:nor/>
                      </m:rPr>
                      <a:rPr lang="en-GB" sz="3200" dirty="0"/>
                      <m:t>kernel</m:t>
                    </m:r>
                    <m:r>
                      <m:rPr>
                        <m:nor/>
                      </m:rPr>
                      <a:rPr lang="en-GB" sz="3200" dirty="0"/>
                      <m:t> </m:t>
                    </m:r>
                    <m:r>
                      <m:rPr>
                        <m:nor/>
                      </m:rPr>
                      <a:rPr lang="en-GB" sz="3200" dirty="0"/>
                      <m:t>regression</m:t>
                    </m:r>
                    <m:r>
                      <m:rPr>
                        <m:nor/>
                      </m:rPr>
                      <a:rPr lang="en-GB" sz="3200" dirty="0"/>
                      <m:t> </m:t>
                    </m:r>
                    <m:r>
                      <m:rPr>
                        <m:nor/>
                      </m:rPr>
                      <a:rPr lang="en-GB" sz="3200" dirty="0"/>
                      <m:t>estimator</m:t>
                    </m:r>
                    <m:r>
                      <m:rPr>
                        <m:nor/>
                      </m:rPr>
                      <a:rPr lang="en-GB" sz="3200" dirty="0"/>
                      <m:t> </m:t>
                    </m:r>
                    <m:r>
                      <m:rPr>
                        <m:nor/>
                      </m:rPr>
                      <a:rPr lang="en-GB" sz="3200" dirty="0"/>
                      <m:t>of</m:t>
                    </m:r>
                    <m:r>
                      <m:rPr>
                        <m:nor/>
                      </m:rPr>
                      <a:rPr lang="en-GB" sz="3200" dirty="0"/>
                      <m:t> 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3200" dirty="0"/>
              </a:p>
              <a:p>
                <a:r>
                  <a:rPr lang="en-GB" sz="32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3200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</m:sSub>
                  </m:oMath>
                </a14:m>
                <a:r>
                  <a:rPr lang="en-GB" sz="3200" dirty="0"/>
                  <a:t>.</a:t>
                </a:r>
              </a:p>
              <a:p>
                <a:r>
                  <a:rPr lang="en-GB" sz="3200" dirty="0"/>
                  <a:t>If the polynomials are defined on a compact set, e.g.,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GB" sz="3200" dirty="0"/>
                  <a:t>, they attain the minimax rate for functions living the reproducing kernel Hilbert space with kernel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3200" dirty="0"/>
                  <a:t>. (++)</a:t>
                </a:r>
              </a:p>
              <a:p>
                <a:r>
                  <a:rPr lang="en-GB" sz="3200" dirty="0"/>
                  <a:t>Standard polynomials have limit kernel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den>
                    </m:f>
                  </m:oMath>
                </a14:m>
                <a:r>
                  <a:rPr lang="en-GB" sz="3200" dirty="0"/>
                  <a:t>,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∈(−1,1)</m:t>
                    </m:r>
                  </m:oMath>
                </a14:m>
                <a:r>
                  <a:rPr lang="en-GB" sz="3200" dirty="0"/>
                  <a:t>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B2312-8D02-FF9D-65D2-9FC6D33C29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26057" y="1543934"/>
                <a:ext cx="11035015" cy="4794722"/>
              </a:xfrm>
              <a:blipFill>
                <a:blip r:embed="rId3"/>
                <a:stretch>
                  <a:fillRect l="-1271" t="-6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033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596E15-D186-C50F-38F5-39A827B9F8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Standard polynomials (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𝟐𝟑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596E15-D186-C50F-38F5-39A827B9F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51" t="-23125" b="-2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90C908-85A2-16C8-632A-D78724B4E75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38687" y="5626608"/>
                <a:ext cx="4862241" cy="5433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GB" dirty="0"/>
                  <a:t>. Poor boundary behaviour, but good fit in the middle.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90C908-85A2-16C8-632A-D78724B4E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38687" y="5626608"/>
                <a:ext cx="4862241" cy="543368"/>
              </a:xfrm>
              <a:blipFill>
                <a:blip r:embed="rId3"/>
                <a:stretch>
                  <a:fillRect l="-1629" t="-7865" b="-62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D4AF91D-FBA3-35AC-2D79-251FB902B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492181"/>
            <a:ext cx="5325218" cy="4134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96BD4C-5D65-A36C-2C92-EB0CE360C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554101"/>
            <a:ext cx="5430008" cy="40105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71437ED-1A65-8D9F-9EB4-FCBB7E904E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9882" y="5570782"/>
                <a:ext cx="4862241" cy="54336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0100" indent="-3429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Museo Sans 500" panose="02000000000000000000" pitchFamily="2" charset="77"/>
                    <a:ea typeface="+mn-ea"/>
                    <a:cs typeface="+mn-cs"/>
                  </a:defRPr>
                </a:lvl2pPr>
                <a:lvl3pPr marL="1200150" indent="-2857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charset="0"/>
                  <a:buChar char="•"/>
                  <a:defRPr sz="1800" kern="1200">
                    <a:solidFill>
                      <a:schemeClr val="tx1"/>
                    </a:solidFill>
                    <a:latin typeface="Museo Sans 500" panose="02000000000000000000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1000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/>
                  <a:t>. Yes, these are different plots!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71437ED-1A65-8D9F-9EB4-FCBB7E904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882" y="5570782"/>
                <a:ext cx="4862241" cy="543368"/>
              </a:xfrm>
              <a:prstGeom prst="rect">
                <a:avLst/>
              </a:prstGeom>
              <a:blipFill>
                <a:blip r:embed="rId6"/>
                <a:stretch>
                  <a:fillRect l="-1631" t="-7865" b="-62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863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F6F6-9D12-EE4B-0824-00D327EC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Smoothing splines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FB0A7A-AC5C-1A50-ACBD-6FB0C837ECA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b="0" dirty="0"/>
                  <a:t>Let the Sobolev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∣∫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e>
                    </m:d>
                  </m:oMath>
                </a14:m>
                <a:r>
                  <a:rPr lang="en-GB" dirty="0"/>
                  <a:t> be equipped with the inner product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smoothing spline estimator (Wahba, 1990) is obtained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𝑃𝑓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 is the orthogonal projection 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=0,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=0,…,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i="1" dirty="0"/>
                  <a:t>We drop the projection when talking about smoothing splines.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FB0A7A-AC5C-1A50-ACBD-6FB0C837E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767" r="-10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71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A40B-1C03-643E-7602-31EDCE40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Constructing a basis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E27403-6D7E-252E-E369-A4AEC80C6AF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38687" y="1552255"/>
                <a:ext cx="10617694" cy="4617721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GB" sz="4000" dirty="0"/>
                  <a:t>Smoothing splines are kernel regressions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GB" sz="4000" dirty="0"/>
                  <a:t>.</a:t>
                </a:r>
              </a:p>
              <a:p>
                <a:pPr marL="0" indent="0" algn="ctr">
                  <a:buNone/>
                </a:pPr>
                <a:endParaRPr lang="en-GB" sz="4000" dirty="0"/>
              </a:p>
              <a:p>
                <a:pPr marL="0" indent="0" algn="ctr">
                  <a:buNone/>
                </a:pPr>
                <a:r>
                  <a:rPr lang="en-GB" sz="40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)}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GB" sz="4000" dirty="0"/>
                  <a:t> is an orthonormal polynomial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GB" sz="4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4000" i="1" dirty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,∞</m:t>
                        </m:r>
                      </m:sub>
                    </m:sSub>
                    <m:r>
                      <a:rPr lang="en-GB" sz="40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 sz="4000" dirty="0"/>
              </a:p>
              <a:p>
                <a:pPr marL="0" indent="0" algn="ctr">
                  <a:buNone/>
                </a:pPr>
                <a:r>
                  <a:rPr lang="en-GB" sz="4000" dirty="0"/>
                  <a:t>the smoothing spline.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E27403-6D7E-252E-E369-A4AEC80C6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38687" y="1552255"/>
                <a:ext cx="10617694" cy="4617721"/>
              </a:xfrm>
              <a:blipFill>
                <a:blip r:embed="rId2"/>
                <a:stretch>
                  <a:fillRect l="-804" t="-2378" r="-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384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2D6F4C-4F95-CD4C-8D5E-60E502A978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Transforming bases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2D6F4C-4F95-CD4C-8D5E-60E502A978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51" t="-25625" b="-23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FF5D0-7C30-7393-C294-832C858AD1E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38687" y="1463479"/>
                <a:ext cx="10324730" cy="481303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0" dirty="0"/>
                  <a:t>Let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dirty="0"/>
                  <a:t> an orthonormal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([0,1])</m:t>
                    </m:r>
                  </m:oMath>
                </a14:m>
                <a:r>
                  <a:rPr lang="en-GB" b="0" dirty="0"/>
                  <a:t>.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 is an orthonormal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 err="1"/>
                  <a:t>Sharapudinov</a:t>
                </a:r>
                <a:r>
                  <a:rPr lang="en-GB" dirty="0"/>
                  <a:t>, 2018; van der </a:t>
                </a:r>
                <a:r>
                  <a:rPr lang="en-GB" dirty="0" err="1"/>
                  <a:t>Vaart</a:t>
                </a:r>
                <a:r>
                  <a:rPr lang="en-GB" dirty="0"/>
                  <a:t> and </a:t>
                </a:r>
                <a:r>
                  <a:rPr lang="en-GB" dirty="0" err="1"/>
                  <a:t>Zanten</a:t>
                </a:r>
                <a:r>
                  <a:rPr lang="en-GB" dirty="0"/>
                  <a:t>, 2008).</a:t>
                </a:r>
              </a:p>
              <a:p>
                <a:r>
                  <a:rPr lang="en-GB" b="1" dirty="0"/>
                  <a:t>Polynomial basis</a:t>
                </a:r>
                <a:r>
                  <a:rPr lang="en-GB" dirty="0"/>
                  <a:t>: Transform the normalized and shifted Legendre polynomials.</a:t>
                </a:r>
              </a:p>
              <a:p>
                <a:r>
                  <a:rPr lang="en-GB" dirty="0"/>
                  <a:t>Cosine basis: Transform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{1,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,…}</m:t>
                        </m:r>
                      </m:e>
                    </m:func>
                  </m:oMath>
                </a14:m>
                <a:endParaRPr lang="en-GB" b="0" dirty="0"/>
              </a:p>
              <a:p>
                <a:r>
                  <a:rPr lang="en-GB" dirty="0"/>
                  <a:t>Sine basis: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{</m:t>
                    </m:r>
                    <m:rad>
                      <m:radPr>
                        <m:deg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Wavelet bases etc.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8FF5D0-7C30-7393-C294-832C858AD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38687" y="1463479"/>
                <a:ext cx="10324730" cy="4813034"/>
              </a:xfrm>
              <a:blipFill>
                <a:blip r:embed="rId3"/>
                <a:stretch>
                  <a:fillRect l="-767" t="-8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3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85A524E-DF16-734D-B60A-CBE88220756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3887" y="1480339"/>
                <a:ext cx="4718424" cy="75867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=1,  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nb-NO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b-NO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85A524E-DF16-734D-B60A-CBE882207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3887" y="1480339"/>
                <a:ext cx="4718424" cy="7586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2295EAC2-D7B2-5F82-A4A4-97092AECEC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A polynomial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2295EAC2-D7B2-5F82-A4A4-97092AECE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951" t="-25000" b="-2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E73417-7095-E661-C752-AEB3FA2FB910}"/>
                  </a:ext>
                </a:extLst>
              </p:cNvPr>
              <p:cNvSpPr txBox="1"/>
              <p:nvPr/>
            </p:nvSpPr>
            <p:spPr>
              <a:xfrm>
                <a:off x="748172" y="2239009"/>
                <a:ext cx="9017263" cy="799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nb-NO" sz="3600" b="0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E73417-7095-E661-C752-AEB3FA2FB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72" y="2239009"/>
                <a:ext cx="9017263" cy="799642"/>
              </a:xfrm>
              <a:prstGeom prst="rect">
                <a:avLst/>
              </a:prstGeom>
              <a:blipFill>
                <a:blip r:embed="rId4"/>
                <a:stretch>
                  <a:fillRect t="-3817" b="-16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F398C1-909B-8F06-D5B3-4529D1B1EC5D}"/>
                  </a:ext>
                </a:extLst>
              </p:cNvPr>
              <p:cNvSpPr txBox="1"/>
              <p:nvPr/>
            </p:nvSpPr>
            <p:spPr>
              <a:xfrm>
                <a:off x="748172" y="3156966"/>
                <a:ext cx="55017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Unique orthonormal polynomial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800" dirty="0"/>
                  <a:t>.  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F398C1-909B-8F06-D5B3-4529D1B1E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72" y="3156966"/>
                <a:ext cx="5501708" cy="954107"/>
              </a:xfrm>
              <a:prstGeom prst="rect">
                <a:avLst/>
              </a:prstGeom>
              <a:blipFill>
                <a:blip r:embed="rId5"/>
                <a:stretch>
                  <a:fillRect l="-2328" t="-6410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2E135B7-37EC-1C54-75F0-32FFF07CD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878761"/>
                  </p:ext>
                </p:extLst>
              </p:nvPr>
            </p:nvGraphicFramePr>
            <p:xfrm>
              <a:off x="7489392" y="1460747"/>
              <a:ext cx="3954436" cy="48700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056">
                      <a:extLst>
                        <a:ext uri="{9D8B030D-6E8A-4147-A177-3AD203B41FA5}">
                          <a16:colId xmlns:a16="http://schemas.microsoft.com/office/drawing/2014/main" val="2044398902"/>
                        </a:ext>
                      </a:extLst>
                    </a:gridCol>
                    <a:gridCol w="3616380">
                      <a:extLst>
                        <a:ext uri="{9D8B030D-6E8A-4147-A177-3AD203B41FA5}">
                          <a16:colId xmlns:a16="http://schemas.microsoft.com/office/drawing/2014/main" val="3307522969"/>
                        </a:ext>
                      </a:extLst>
                    </a:gridCol>
                  </a:tblGrid>
                  <a:tr h="43824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Polynomial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2348560"/>
                      </a:ext>
                    </a:extLst>
                  </a:tr>
                  <a:tr h="43824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3296243"/>
                      </a:ext>
                    </a:extLst>
                  </a:tr>
                  <a:tr h="43824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0184882"/>
                      </a:ext>
                    </a:extLst>
                  </a:tr>
                  <a:tr h="715001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0585325"/>
                      </a:ext>
                    </a:extLst>
                  </a:tr>
                  <a:tr h="777812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den>
                                </m:f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−3)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2898082"/>
                      </a:ext>
                    </a:extLst>
                  </a:tr>
                  <a:tr h="791169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92374"/>
                      </a:ext>
                    </a:extLst>
                  </a:tr>
                  <a:tr h="43824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4708916"/>
                      </a:ext>
                    </a:extLst>
                  </a:tr>
                  <a:tr h="43824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(14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+3)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0804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2E135B7-37EC-1C54-75F0-32FFF07CD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878761"/>
                  </p:ext>
                </p:extLst>
              </p:nvPr>
            </p:nvGraphicFramePr>
            <p:xfrm>
              <a:off x="7489392" y="1460747"/>
              <a:ext cx="3954436" cy="48700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056">
                      <a:extLst>
                        <a:ext uri="{9D8B030D-6E8A-4147-A177-3AD203B41FA5}">
                          <a16:colId xmlns:a16="http://schemas.microsoft.com/office/drawing/2014/main" val="2044398902"/>
                        </a:ext>
                      </a:extLst>
                    </a:gridCol>
                    <a:gridCol w="3616380">
                      <a:extLst>
                        <a:ext uri="{9D8B030D-6E8A-4147-A177-3AD203B41FA5}">
                          <a16:colId xmlns:a16="http://schemas.microsoft.com/office/drawing/2014/main" val="3307522969"/>
                        </a:ext>
                      </a:extLst>
                    </a:gridCol>
                  </a:tblGrid>
                  <a:tr h="43824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Polynomial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2348560"/>
                      </a:ext>
                    </a:extLst>
                  </a:tr>
                  <a:tr h="43824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96" t="-106944" r="-673" b="-9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3296243"/>
                      </a:ext>
                    </a:extLst>
                  </a:tr>
                  <a:tr h="43824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96" t="-206944" r="-673" b="-8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0184882"/>
                      </a:ext>
                    </a:extLst>
                  </a:tr>
                  <a:tr h="715001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96" t="-188889" r="-673" b="-4008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585325"/>
                      </a:ext>
                    </a:extLst>
                  </a:tr>
                  <a:tr h="777812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96" t="-264063" r="-673" b="-2664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2898082"/>
                      </a:ext>
                    </a:extLst>
                  </a:tr>
                  <a:tr h="791169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96" t="-358462" r="-673" b="-16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192374"/>
                      </a:ext>
                    </a:extLst>
                  </a:tr>
                  <a:tr h="66630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96" t="-541818" r="-673" b="-9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708916"/>
                      </a:ext>
                    </a:extLst>
                  </a:tr>
                  <a:tr h="60502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596" t="-713131" r="-673" b="-20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08040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4179BC-D0FB-D07D-2F3F-334DAAB7ECD3}"/>
                  </a:ext>
                </a:extLst>
              </p:cNvPr>
              <p:cNvSpPr txBox="1"/>
              <p:nvPr/>
            </p:nvSpPr>
            <p:spPr>
              <a:xfrm>
                <a:off x="748172" y="4097475"/>
                <a:ext cx="550170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/>
                  <a:t>Observe: </a:t>
                </a:r>
                <a:r>
                  <a:rPr lang="en-GB" sz="2800" dirty="0"/>
                  <a:t>The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 occurs for all polynomials with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GB" sz="2800" dirty="0"/>
                  <a:t>.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4179BC-D0FB-D07D-2F3F-334DAAB7E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72" y="4097475"/>
                <a:ext cx="5501708" cy="1384995"/>
              </a:xfrm>
              <a:prstGeom prst="rect">
                <a:avLst/>
              </a:prstGeom>
              <a:blipFill>
                <a:blip r:embed="rId7"/>
                <a:stretch>
                  <a:fillRect l="-2328" t="-3965" b="-11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B44A53-EC02-D954-A364-1080FC20615E}"/>
              </a:ext>
            </a:extLst>
          </p:cNvPr>
          <p:cNvSpPr txBox="1"/>
          <p:nvPr/>
        </p:nvSpPr>
        <p:spPr>
          <a:xfrm>
            <a:off x="748172" y="5378913"/>
            <a:ext cx="5501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Can be computed efficiently using a recursive formula.</a:t>
            </a:r>
          </a:p>
        </p:txBody>
      </p:sp>
    </p:spTree>
    <p:extLst>
      <p:ext uri="{BB962C8B-B14F-4D97-AF65-F5344CB8AC3E}">
        <p14:creationId xmlns:p14="http://schemas.microsoft.com/office/powerpoint/2010/main" val="1482685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3E7F0-D71A-F3CB-608F-F11E0C3653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3887" y="243580"/>
                <a:ext cx="10944225" cy="979713"/>
              </a:xfrm>
            </p:spPr>
            <p:txBody>
              <a:bodyPr/>
              <a:lstStyle/>
              <a:p>
                <a:r>
                  <a:rPr lang="en-GB" dirty="0"/>
                  <a:t>A polynomial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F3E7F0-D71A-F3CB-608F-F11E0C365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3887" y="243580"/>
                <a:ext cx="10944225" cy="979713"/>
              </a:xfrm>
              <a:blipFill>
                <a:blip r:embed="rId2"/>
                <a:stretch>
                  <a:fillRect l="-2951" t="-24845" b="-236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725B98C9-C0F5-F57B-05D9-E4F7BD636A1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173156" y="1552255"/>
                <a:ext cx="4607511" cy="46177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800" dirty="0"/>
                  <a:t>When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GB" sz="2800" dirty="0"/>
                  <a:t>, we have: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800" dirty="0"/>
                  <a:t>The maximum value is on the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sz="28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800" dirty="0"/>
                  <a:t>Even polynomials are even (around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GB" sz="2800" dirty="0"/>
                  <a:t>), odd polynomials are odd.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800" dirty="0"/>
                  <a:t>The polynomials have “period”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800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725B98C9-C0F5-F57B-05D9-E4F7BD636A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173156" y="1552255"/>
                <a:ext cx="4607511" cy="4617721"/>
              </a:xfrm>
              <a:blipFill>
                <a:blip r:embed="rId3"/>
                <a:stretch>
                  <a:fillRect l="-2778" t="-1321" r="-2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3AACE33-0583-BEA4-6A29-AEE8F02B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25" y="1414016"/>
            <a:ext cx="6615832" cy="47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1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745B-691B-BFD7-1F5D-A80FCE50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Bone mineral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F8948-3510-09B2-1ADD-9FE6D76C6AE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210425" y="1552255"/>
                <a:ext cx="4152992" cy="4617721"/>
              </a:xfrm>
            </p:spPr>
            <p:txBody>
              <a:bodyPr/>
              <a:lstStyle/>
              <a:p>
                <a:r>
                  <a:rPr lang="en-GB" dirty="0"/>
                  <a:t>Polynomial of degree 10000 works just fine. </a:t>
                </a:r>
              </a:p>
              <a:p>
                <a:r>
                  <a:rPr lang="en-GB" dirty="0"/>
                  <a:t>Indistinguishable from smoothing spline.</a:t>
                </a:r>
              </a:p>
              <a:p>
                <a:r>
                  <a:rPr lang="en-GB" dirty="0"/>
                  <a:t>Polynomial of degree 10 is very close.</a:t>
                </a:r>
              </a:p>
              <a:p>
                <a:r>
                  <a:rPr lang="en-GB" dirty="0"/>
                  <a:t>The other two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3,5</m:t>
                    </m:r>
                  </m:oMath>
                </a14:m>
                <a:r>
                  <a:rPr lang="en-GB" dirty="0"/>
                  <a:t>) may not be flexible enough.</a:t>
                </a:r>
              </a:p>
              <a:p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was chosen at random.)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1F8948-3510-09B2-1ADD-9FE6D76C6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210425" y="1552255"/>
                <a:ext cx="4152992" cy="4617721"/>
              </a:xfrm>
              <a:blipFill>
                <a:blip r:embed="rId2"/>
                <a:stretch>
                  <a:fillRect l="-1762" t="-925" r="-1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2ABB2B0-DF99-6D2F-B7EA-ABE5461C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451756"/>
            <a:ext cx="6563266" cy="4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63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3925E8-D555-2B9B-8AA4-2C553333E0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 polynomials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3925E8-D555-2B9B-8AA4-2C553333E0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3750" b="-25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1FDAF-A1BD-A70C-4B42-98AC93CB92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38687" y="5632704"/>
                <a:ext cx="10440081" cy="53727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GB" sz="2400" b="0" dirty="0"/>
                  <a:t>(left)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GB" sz="2400" dirty="0"/>
                  <a:t> ,(right)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=10000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1FDAF-A1BD-A70C-4B42-98AC93CB9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38687" y="5632704"/>
                <a:ext cx="10440081" cy="537272"/>
              </a:xfrm>
              <a:blipFill>
                <a:blip r:embed="rId3"/>
                <a:stretch>
                  <a:fillRect t="-9091" b="-11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D16B0B1-72F7-D338-E75F-B92EBF9A9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467094"/>
            <a:ext cx="5296639" cy="4010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1E496F-282A-62FC-EAFD-12E1EEEC9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601764"/>
            <a:ext cx="534427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77126E-CA06-1E8E-EF56-E26712105A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Other bases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77126E-CA06-1E8E-EF56-E26712105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51" t="-25625" b="-23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7D91D-4F6B-FE20-F62E-3042D7C1D7B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38687" y="1552255"/>
                <a:ext cx="6897950" cy="46177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Polynomials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The polynomials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≠2</m:t>
                    </m:r>
                  </m:oMath>
                </a14:m>
                <a:r>
                  <a:rPr lang="en-GB" dirty="0"/>
                  <a:t>, have similar properties.</a:t>
                </a:r>
              </a:p>
              <a:p>
                <a:r>
                  <a:rPr lang="en-GB" dirty="0"/>
                  <a:t>They are decreasing with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GB" dirty="0"/>
                  <a:t> instead. 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Sine basis.</a:t>
                </a:r>
              </a:p>
              <a:p>
                <a:r>
                  <a:rPr lang="en-GB" dirty="0"/>
                  <a:t>Decreasing with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dirty="0"/>
                  <a:t>Have non-negative derivatives of exactly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dirty="0"/>
                  <a:t> orders.</a:t>
                </a:r>
              </a:p>
              <a:p>
                <a:r>
                  <a:rPr lang="en-GB" dirty="0"/>
                  <a:t>Promising basis for shape-constrained estimation. (?)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17D91D-4F6B-FE20-F62E-3042D7C1D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38687" y="1552255"/>
                <a:ext cx="6897950" cy="4617721"/>
              </a:xfrm>
              <a:blipFill>
                <a:blip r:embed="rId3"/>
                <a:stretch>
                  <a:fillRect l="-1148" t="-925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D5F3DFD-8EEA-8E7E-A4D4-8FA620F1E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191" y="1552255"/>
            <a:ext cx="4217470" cy="2457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CF3EB-0560-BC6D-099F-BEC11D88832F}"/>
                  </a:ext>
                </a:extLst>
              </p:cNvPr>
              <p:cNvSpPr txBox="1"/>
              <p:nvPr/>
            </p:nvSpPr>
            <p:spPr>
              <a:xfrm>
                <a:off x="8387613" y="4065490"/>
                <a:ext cx="319157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Transformed sine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GB" b="1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CF3EB-0560-BC6D-099F-BEC11D888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613" y="4065490"/>
                <a:ext cx="3191579" cy="375552"/>
              </a:xfrm>
              <a:prstGeom prst="rect">
                <a:avLst/>
              </a:prstGeom>
              <a:blipFill>
                <a:blip r:embed="rId5"/>
                <a:stretch>
                  <a:fillRect l="-1721" t="-8065" r="-574" b="-24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97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AA1AC-1D40-6380-2EB7-3E67BA8B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58B22-0ADE-2A40-75B0-5B00B1589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887" y="4353128"/>
            <a:ext cx="10324730" cy="1816848"/>
          </a:xfrm>
        </p:spPr>
        <p:txBody>
          <a:bodyPr/>
          <a:lstStyle/>
          <a:p>
            <a:r>
              <a:rPr lang="en-GB" dirty="0"/>
              <a:t>Polynomials with high degree have a reputation for overfitting.</a:t>
            </a:r>
          </a:p>
          <a:p>
            <a:r>
              <a:rPr lang="en-GB" dirty="0"/>
              <a:t>Usually, we’re advised to use local polynomials or smoothing splines.</a:t>
            </a:r>
          </a:p>
          <a:p>
            <a:r>
              <a:rPr lang="en-GB" dirty="0"/>
              <a:t>Why? Runge’s phenomenon, inherent unsophistication of polynomials.</a:t>
            </a:r>
          </a:p>
          <a:p>
            <a:r>
              <a:rPr lang="en-GB" dirty="0"/>
              <a:t>But polynomials are great!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0CD10-4F22-5C3A-28CE-35E8B568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438071"/>
            <a:ext cx="8783276" cy="2915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682EA9-3A94-F607-C59E-04065BF2D41D}"/>
              </a:ext>
            </a:extLst>
          </p:cNvPr>
          <p:cNvSpPr txBox="1"/>
          <p:nvPr/>
        </p:nvSpPr>
        <p:spPr>
          <a:xfrm>
            <a:off x="9239250" y="1733550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Source: </a:t>
            </a:r>
            <a:r>
              <a:rPr lang="en-GB" i="1" dirty="0" err="1"/>
              <a:t>sklearn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1769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C1C2DC-7A9A-902D-1CD2-31C2BE00CE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𝐴𝐼</m:t>
                    </m:r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as a function of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C1C2DC-7A9A-902D-1CD2-31C2BE00C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51" t="-23125" b="-2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7BEE6-B934-3058-DB42-6DC9A9376AF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38687" y="1552255"/>
                <a:ext cx="3338004" cy="4617721"/>
              </a:xfrm>
            </p:spPr>
            <p:txBody>
              <a:bodyPr/>
              <a:lstStyle/>
              <a:p>
                <a:r>
                  <a:rPr lang="en-GB" dirty="0"/>
                  <a:t>Hurvich et al. (1998) proposed AIC variants for smoothed regression models.</a:t>
                </a:r>
              </a:p>
              <a:p>
                <a:r>
                  <a:rPr lang="en-GB" dirty="0"/>
                  <a:t>Let’s us choose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Asymptote corresponds to smoothing spline.</a:t>
                </a:r>
              </a:p>
              <a:p>
                <a:r>
                  <a:rPr lang="en-GB" dirty="0"/>
                  <a:t>Smaller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allows smaller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, which may increase performance. </a:t>
                </a:r>
              </a:p>
              <a:p>
                <a:r>
                  <a:rPr lang="en-GB" dirty="0"/>
                  <a:t>Good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allows many good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s and vice versa.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47BEE6-B934-3058-DB42-6DC9A9376A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38687" y="1552255"/>
                <a:ext cx="3338004" cy="4617721"/>
              </a:xfrm>
              <a:blipFill>
                <a:blip r:embed="rId3"/>
                <a:stretch>
                  <a:fillRect l="-2007" t="-925" r="-3102" b="-2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76B2242-716A-604B-FF5C-9A169B4C9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293" y="1405364"/>
            <a:ext cx="6307278" cy="48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8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C5AD-A6C4-4C54-1D70-B35D495E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53797-A7DF-6BC8-FA42-7C8529795E9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sz="3600" dirty="0"/>
                  <a:t>High-order polynomial (ridge) regression doesn’t work unless you choose your polynomials wisely by looking at the limiting kernel function.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3600" dirty="0"/>
                  <a:t>Well-chosen polynomials may outperform smoothing splines. And may be easier to interpret, implement, and compute.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3600" dirty="0"/>
                  <a:t>I propose to use a polynomial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3600" dirty="0"/>
                  <a:t> in practice.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53797-A7DF-6BC8-FA42-7C8529795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830" t="-2246" r="-1830" b="-76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86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90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9D4D-C290-4396-1166-59C8B464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20FCC-FD6F-2DEC-4EB4-CE4DB3F978B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sz="4400" dirty="0"/>
                  <a:t>Polynomials with high degree – think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10000</m:t>
                    </m:r>
                  </m:oMath>
                </a14:m>
                <a:r>
                  <a:rPr lang="en-GB" sz="4400" b="0" dirty="0"/>
                  <a:t> if you will.</a:t>
                </a:r>
              </a:p>
              <a:p>
                <a:r>
                  <a:rPr lang="en-GB" sz="4400" dirty="0"/>
                  <a:t>Ridge regression on polynomial basis functions, but other objectives and regularization methods will work.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20FCC-FD6F-2DEC-4EB4-CE4DB3F97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5" t="-2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83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A789-5EBD-72E1-CDED-A1F6556E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claims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E56AEC-8D14-424A-5BA4-10867ECB0F3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sz="3600" dirty="0"/>
                  <a:t>High-order polynomial (ridge) regression doesn’t work unless you choose your polynomials wisely.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3600" dirty="0"/>
                  <a:t>Well-chosen polynomials may outperform smoothing splines. And may be easier to interpret, implement, and compute.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3600" dirty="0"/>
                  <a:t>I propose to use a polynomial basis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3600" dirty="0"/>
                  <a:t> in practice.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E56AEC-8D14-424A-5BA4-10867ECB0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830" t="-2246" r="-15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05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B0C1-5C61-0EEF-49BC-11669C29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Ridge regression with polynomials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7D022A-D393-8C37-4CA6-0284B068E6A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2458" y="1436845"/>
                <a:ext cx="10670959" cy="46177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GB" dirty="0"/>
                  <a:t> be a sequence of linearly independent polynomials.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GB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  (1)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Alternatively,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be the span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GB" dirty="0"/>
                  <a:t> with the inner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  (2)</m:t>
                      </m:r>
                    </m:oMath>
                  </m:oMathPara>
                </a14:m>
                <a:endParaRPr lang="en-GB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Formulation (1) and (2) are equivalent.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The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is a reproducing kernel Hilbert space.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Computed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time.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7D022A-D393-8C37-4CA6-0284B068E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2458" y="1436845"/>
                <a:ext cx="10670959" cy="4617721"/>
              </a:xfrm>
              <a:blipFill>
                <a:blip r:embed="rId2"/>
                <a:stretch>
                  <a:fillRect l="-800" t="-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3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47F2-831A-9A51-2EC1-89134F63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53E15-B472-441D-D58C-A25F467A66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38687" y="1552255"/>
                <a:ext cx="10324730" cy="276980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dirty="0"/>
                  <a:t> be a reproducing kernel Hilbert space.</a:t>
                </a:r>
              </a:p>
              <a:p>
                <a:r>
                  <a:rPr lang="en-GB" dirty="0"/>
                  <a:t>Then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has a unique positive semi-definite kernel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solution has closed form, computed in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time. 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polynomials.)</a:t>
                </a:r>
              </a:p>
              <a:p>
                <a:pPr marL="0" indent="0">
                  <a:buNone/>
                </a:pPr>
                <a:endParaRPr lang="en-GB" u="sng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53E15-B472-441D-D58C-A25F467A6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38687" y="1552255"/>
                <a:ext cx="10324730" cy="2769809"/>
              </a:xfrm>
              <a:blipFill>
                <a:blip r:embed="rId2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FEEAE-4AF5-1EBA-049D-2B90A9E7C3E7}"/>
                  </a:ext>
                </a:extLst>
              </p:cNvPr>
              <p:cNvSpPr txBox="1"/>
              <p:nvPr/>
            </p:nvSpPr>
            <p:spPr>
              <a:xfrm>
                <a:off x="-1227071" y="4066907"/>
                <a:ext cx="7796784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FEEAE-4AF5-1EBA-049D-2B90A9E7C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7071" y="4066907"/>
                <a:ext cx="7796784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1EECF0-9282-14DD-8222-3C7BB03E72A5}"/>
                  </a:ext>
                </a:extLst>
              </p:cNvPr>
              <p:cNvSpPr txBox="1"/>
              <p:nvPr/>
            </p:nvSpPr>
            <p:spPr>
              <a:xfrm>
                <a:off x="-1096007" y="5608932"/>
                <a:ext cx="7796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1EECF0-9282-14DD-8222-3C7BB03E7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6007" y="5608932"/>
                <a:ext cx="7796784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1282FC-E579-83AA-8061-C2DCB5918702}"/>
                  </a:ext>
                </a:extLst>
              </p:cNvPr>
              <p:cNvSpPr txBox="1"/>
              <p:nvPr/>
            </p:nvSpPr>
            <p:spPr>
              <a:xfrm>
                <a:off x="-1519679" y="5056505"/>
                <a:ext cx="7796784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1282FC-E579-83AA-8061-C2DCB5918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19679" y="5056505"/>
                <a:ext cx="7796784" cy="411395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30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BF0A83-F2E1-3751-B506-7CDFCBE3A9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Kernel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BF0A83-F2E1-3751-B506-7CDFCBE3A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51" t="-23125" b="-2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6BC30B-4A64-A98F-E5E6-BDE6D5F7FA9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800" dirty="0"/>
                  <a:t> be the span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GB" sz="2800" dirty="0"/>
                  <a:t> with the inner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800" dirty="0"/>
              </a:p>
              <a:p>
                <a:r>
                  <a:rPr lang="en-GB" sz="2800" dirty="0"/>
                  <a:t>The kernel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8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800" dirty="0"/>
              </a:p>
              <a:p>
                <a:r>
                  <a:rPr lang="en-GB" sz="2800" dirty="0"/>
                  <a:t>Define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GB" sz="2800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GB" sz="2800" dirty="0">
                            <a:latin typeface="Cambria Math" panose="02040503050406030204" pitchFamily="18" charset="0"/>
                          </a:rPr>
                          <m:t>im</m:t>
                        </m:r>
                      </m:e>
                      <m:lim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800" dirty="0"/>
              </a:p>
              <a:p>
                <a:endParaRPr lang="en-GB" dirty="0"/>
              </a:p>
              <a:p>
                <a:pPr marL="0" indent="0" algn="ctr">
                  <a:buNone/>
                </a:pPr>
                <a:r>
                  <a:rPr lang="en-GB" sz="4000" dirty="0"/>
                  <a:t>The behaviour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4000" dirty="0"/>
                  <a:t> as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4000" dirty="0"/>
                  <a:t> is decided by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GB" sz="4000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GB" sz="4000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GB" sz="4000" b="0" i="0" dirty="0" smtClean="0">
                            <a:latin typeface="Cambria Math" panose="02040503050406030204" pitchFamily="18" charset="0"/>
                          </a:rPr>
                          <m:t>im</m:t>
                        </m:r>
                      </m:e>
                      <m:lim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GB" sz="40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40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6BC30B-4A64-A98F-E5E6-BDE6D5F7FA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063" t="-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77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2E0DF3-5DA2-985E-FDEF-4D2C773AF9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diverges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2E0DF3-5DA2-985E-FDEF-4D2C773AF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51" t="-23125" b="-2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93C23A-359D-2354-B067-3EB91DE64C4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sz="3200" dirty="0"/>
                  <a:t>Legendre polynomials, orthonormal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GB" sz="32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∞,    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m:rPr>
                                <m:sty m:val="p"/>
                              </m:rPr>
                              <a:rPr lang="en-GB" sz="32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endParaRPr lang="en-GB" sz="3200" dirty="0"/>
              </a:p>
              <a:p>
                <a:pPr lvl="1"/>
                <a:r>
                  <a:rPr lang="en-GB" sz="3200" dirty="0"/>
                  <a:t>Solution converges to 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1[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3200" dirty="0"/>
                  <a:t> irrespective of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3200" dirty="0"/>
                  <a:t>.</a:t>
                </a:r>
              </a:p>
              <a:p>
                <a:r>
                  <a:rPr lang="en-GB" sz="3200" dirty="0"/>
                  <a:t>Discrete orthogonal polynomials have similar behaviour.</a:t>
                </a:r>
              </a:p>
              <a:p>
                <a:r>
                  <a:rPr lang="en-GB" sz="3200" dirty="0"/>
                  <a:t>Standard polynomials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en-GB" sz="3200" dirty="0"/>
                  <a:t> on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3200" dirty="0"/>
                  <a:t> with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≤−1</m:t>
                    </m:r>
                  </m:oMath>
                </a14:m>
                <a:r>
                  <a:rPr lang="en-GB" sz="3200" dirty="0"/>
                  <a:t> or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GB" sz="3200" dirty="0"/>
                  <a:t> diverge too.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93C23A-359D-2354-B067-3EB91DE64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358" t="-1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3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968808-21B8-A1EE-EE89-66E822EADF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3887" y="563177"/>
                <a:ext cx="12000160" cy="1111911"/>
              </a:xfrm>
            </p:spPr>
            <p:txBody>
              <a:bodyPr>
                <a:normAutofit/>
              </a:bodyPr>
              <a:lstStyle/>
              <a:p>
                <a:r>
                  <a:rPr lang="en-GB" sz="4400" dirty="0"/>
                  <a:t>Legendre polynomials (</a:t>
                </a:r>
                <a14:m>
                  <m:oMath xmlns:m="http://schemas.openxmlformats.org/officeDocument/2006/math">
                    <m:r>
                      <a:rPr lang="en-GB" sz="4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GB" sz="4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1" i="1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GB" sz="4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GB" sz="4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en-GB" sz="4400" dirty="0"/>
                  <a:t>; </a:t>
                </a:r>
                <a14:m>
                  <m:oMath xmlns:m="http://schemas.openxmlformats.org/officeDocument/2006/math">
                    <m:r>
                      <a:rPr lang="en-GB" sz="4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sz="4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1" i="1" smtClean="0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GB" sz="4400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968808-21B8-A1EE-EE89-66E822EAD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3887" y="563177"/>
                <a:ext cx="12000160" cy="1111911"/>
              </a:xfrm>
              <a:blipFill>
                <a:blip r:embed="rId2"/>
                <a:stretch>
                  <a:fillRect l="-2031" t="-158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D0E404-B405-64C7-9377-4A6E512121A0}"/>
                  </a:ext>
                </a:extLst>
              </p:cNvPr>
              <p:cNvSpPr txBox="1"/>
              <p:nvPr/>
            </p:nvSpPr>
            <p:spPr>
              <a:xfrm>
                <a:off x="623887" y="5741720"/>
                <a:ext cx="4897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GB" dirty="0"/>
                  <a:t>. Looks excellent away from the boundary.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D0E404-B405-64C7-9377-4A6E51212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5741720"/>
                <a:ext cx="4897046" cy="369332"/>
              </a:xfrm>
              <a:prstGeom prst="rect">
                <a:avLst/>
              </a:prstGeom>
              <a:blipFill>
                <a:blip r:embed="rId3"/>
                <a:stretch>
                  <a:fillRect t="-10000" r="-24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E9849C-44D4-A634-B71B-9E032CB1BBF3}"/>
                  </a:ext>
                </a:extLst>
              </p:cNvPr>
              <p:cNvSpPr txBox="1"/>
              <p:nvPr/>
            </p:nvSpPr>
            <p:spPr>
              <a:xfrm>
                <a:off x="6095999" y="5749247"/>
                <a:ext cx="3687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lang="en-GB" dirty="0"/>
                  <a:t>. Catastrophic overfitting.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E9849C-44D4-A634-B71B-9E032CB1B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49247"/>
                <a:ext cx="3687420" cy="369332"/>
              </a:xfrm>
              <a:prstGeom prst="rect">
                <a:avLst/>
              </a:prstGeom>
              <a:blipFill>
                <a:blip r:embed="rId4"/>
                <a:stretch>
                  <a:fillRect t="-8197" r="-661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27B00E2-ECE9-337A-8F4B-42A8DB9F6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86" y="1444268"/>
            <a:ext cx="5458587" cy="42011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14ABBC-EA7B-2171-73F8-CAEB4C6E6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1501426"/>
            <a:ext cx="5344271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44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BI">
      <a:dk1>
        <a:srgbClr val="000000"/>
      </a:dk1>
      <a:lt1>
        <a:srgbClr val="FFFFFF"/>
      </a:lt1>
      <a:dk2>
        <a:srgbClr val="001B32"/>
      </a:dk2>
      <a:lt2>
        <a:srgbClr val="F7F7E5"/>
      </a:lt2>
      <a:accent1>
        <a:srgbClr val="00457F"/>
      </a:accent1>
      <a:accent2>
        <a:srgbClr val="006AB3"/>
      </a:accent2>
      <a:accent3>
        <a:srgbClr val="18B1FF"/>
      </a:accent3>
      <a:accent4>
        <a:srgbClr val="CFE8F8"/>
      </a:accent4>
      <a:accent5>
        <a:srgbClr val="9B9083"/>
      </a:accent5>
      <a:accent6>
        <a:srgbClr val="C5C0B8"/>
      </a:accent6>
      <a:hlink>
        <a:srgbClr val="C5A769"/>
      </a:hlink>
      <a:folHlink>
        <a:srgbClr val="EFE9E1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5" id="{977C339D-45AD-944D-9FF5-F54B74ECCAC5}" vid="{A8F9A89B-054F-B84F-B365-789BB49CCB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3672BB4D6894198F7B47573FED68D" ma:contentTypeVersion="12" ma:contentTypeDescription="Create a new document." ma:contentTypeScope="" ma:versionID="141e0b1e6706d0c226c26a16baebd6cf">
  <xsd:schema xmlns:xsd="http://www.w3.org/2001/XMLSchema" xmlns:xs="http://www.w3.org/2001/XMLSchema" xmlns:p="http://schemas.microsoft.com/office/2006/metadata/properties" xmlns:ns2="61297755-cd38-4d1b-9c05-d8dc69c289de" xmlns:ns3="cec534e3-2362-48d8-bce3-79f3a3921a6d" targetNamespace="http://schemas.microsoft.com/office/2006/metadata/properties" ma:root="true" ma:fieldsID="38cf524c9bee5272d216ebda51065265" ns2:_="" ns3:_="">
    <xsd:import namespace="61297755-cd38-4d1b-9c05-d8dc69c289de"/>
    <xsd:import namespace="cec534e3-2362-48d8-bce3-79f3a3921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297755-cd38-4d1b-9c05-d8dc69c28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534e3-2362-48d8-bce3-79f3a3921a6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CEAF3D-CB67-4E14-9442-D1A00A8D86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297755-cd38-4d1b-9c05-d8dc69c289de"/>
    <ds:schemaRef ds:uri="cec534e3-2362-48d8-bce3-79f3a3921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B00FB4-1867-4ACD-A4B4-0519B3E80A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26170D-72E3-4376-8D66-5A826A1C9465}">
  <ds:schemaRefs>
    <ds:schemaRef ds:uri="cec534e3-2362-48d8-bce3-79f3a3921a6d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1297755-cd38-4d1b-9c05-d8dc69c289d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Basix template</Template>
  <TotalTime>12757</TotalTime>
  <Words>1074</Words>
  <Application>Microsoft Office PowerPoint</Application>
  <PresentationFormat>Widescreen</PresentationFormat>
  <Paragraphs>134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Museo Sans 500</vt:lpstr>
      <vt:lpstr>Museo Slab 500</vt:lpstr>
      <vt:lpstr>Office-tema</vt:lpstr>
      <vt:lpstr>Polynomial regression without overfitting</vt:lpstr>
      <vt:lpstr>Polynomial regression</vt:lpstr>
      <vt:lpstr>Setting</vt:lpstr>
      <vt:lpstr>My claims</vt:lpstr>
      <vt:lpstr>Ridge regression with polynomials</vt:lpstr>
      <vt:lpstr>Kernel regression</vt:lpstr>
      <vt:lpstr>Kernel of H_p</vt:lpstr>
      <vt:lpstr>When k_p (x,y) diverges</vt:lpstr>
      <vt:lpstr>Legendre polynomials (λ=10^(-7); n=100)</vt:lpstr>
      <vt:lpstr>When k_p (x,y) converges</vt:lpstr>
      <vt:lpstr>Standard polynomials (λ=10^(-23))</vt:lpstr>
      <vt:lpstr>Smoothing splines</vt:lpstr>
      <vt:lpstr>Constructing a basis</vt:lpstr>
      <vt:lpstr>Transforming bases of L_2 [0,1]</vt:lpstr>
      <vt:lpstr>A polynomial basis for H^2 ([0,1])</vt:lpstr>
      <vt:lpstr>A polynomial basis for H^2 ([0,1])</vt:lpstr>
      <vt:lpstr>Example: Bone mineral density</vt:lpstr>
      <vt:lpstr>H^2 ([0,1]) polynomials (λ=10^(-7))</vt:lpstr>
      <vt:lpstr>Other bases for H^m ([0,1])</vt:lpstr>
      <vt:lpstr>The AIC_(C_1 ) as a function of λ and p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Jonas Moss</dc:creator>
  <cp:lastModifiedBy>Jonas Moss</cp:lastModifiedBy>
  <cp:revision>3</cp:revision>
  <dcterms:created xsi:type="dcterms:W3CDTF">2023-11-11T15:46:51Z</dcterms:created>
  <dcterms:modified xsi:type="dcterms:W3CDTF">2024-06-17T18:45:55Z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0x01010028E3672BB4D6894198F7B47573FED68D</vt:lpwstr>
  </property>
</Properties>
</file>